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handoutMasterIdLst>
    <p:handoutMasterId r:id="rId28"/>
  </p:handoutMasterIdLst>
  <p:sldIdLst>
    <p:sldId id="256" r:id="rId5"/>
    <p:sldId id="533" r:id="rId6"/>
    <p:sldId id="286" r:id="rId7"/>
    <p:sldId id="352" r:id="rId8"/>
    <p:sldId id="555" r:id="rId9"/>
    <p:sldId id="560" r:id="rId10"/>
    <p:sldId id="549" r:id="rId11"/>
    <p:sldId id="530" r:id="rId12"/>
    <p:sldId id="267" r:id="rId13"/>
    <p:sldId id="551" r:id="rId14"/>
    <p:sldId id="271" r:id="rId15"/>
    <p:sldId id="556" r:id="rId16"/>
    <p:sldId id="561" r:id="rId17"/>
    <p:sldId id="272" r:id="rId18"/>
    <p:sldId id="563" r:id="rId19"/>
    <p:sldId id="564" r:id="rId20"/>
    <p:sldId id="557" r:id="rId21"/>
    <p:sldId id="554" r:id="rId22"/>
    <p:sldId id="544" r:id="rId23"/>
    <p:sldId id="565" r:id="rId24"/>
    <p:sldId id="350" r:id="rId25"/>
    <p:sldId id="27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ter Makofka" initials="C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B2E0F"/>
    <a:srgbClr val="A1D247"/>
    <a:srgbClr val="56BD39"/>
    <a:srgbClr val="248052"/>
    <a:srgbClr val="6DC956"/>
    <a:srgbClr val="297D53"/>
    <a:srgbClr val="000000"/>
    <a:srgbClr val="375C1E"/>
    <a:srgbClr val="64C2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69012ECD-51FC-41F1-AA8D-1B2483CD663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069" autoAdjust="0"/>
  </p:normalViewPr>
  <p:slideViewPr>
    <p:cSldViewPr snapToGrid="0">
      <p:cViewPr>
        <p:scale>
          <a:sx n="95" d="100"/>
          <a:sy n="95" d="100"/>
        </p:scale>
        <p:origin x="-81" y="-135"/>
      </p:cViewPr>
      <p:guideLst>
        <p:guide orient="horz" pos="2160"/>
        <p:guide pos="3840"/>
      </p:guideLst>
    </p:cSldViewPr>
  </p:slideViewPr>
  <p:outlineViewPr>
    <p:cViewPr>
      <p:scale>
        <a:sx n="33" d="100"/>
        <a:sy n="33" d="100"/>
      </p:scale>
      <p:origin x="0" y="-17394"/>
    </p:cViewPr>
  </p:outlineViewPr>
  <p:notesTextViewPr>
    <p:cViewPr>
      <p:scale>
        <a:sx n="3" d="2"/>
        <a:sy n="3" d="2"/>
      </p:scale>
      <p:origin x="0" y="0"/>
    </p:cViewPr>
  </p:notesTextViewPr>
  <p:sorterViewPr>
    <p:cViewPr>
      <p:scale>
        <a:sx n="100" d="100"/>
        <a:sy n="100" d="100"/>
      </p:scale>
      <p:origin x="0" y="-3341"/>
    </p:cViewPr>
  </p:sorterViewPr>
  <p:notesViewPr>
    <p:cSldViewPr snapToGrid="0">
      <p:cViewPr>
        <p:scale>
          <a:sx n="50" d="100"/>
          <a:sy n="50" d="100"/>
        </p:scale>
        <p:origin x="2640" y="3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 LaBerge" userId="d09075d4d4e97f7e" providerId="LiveId" clId="{53841864-1283-4E36-BE19-827E63078FC3}"/>
    <pc:docChg chg="custSel modSld">
      <pc:chgData name="J.A. LaBerge" userId="d09075d4d4e97f7e" providerId="LiveId" clId="{53841864-1283-4E36-BE19-827E63078FC3}" dt="2021-01-06T23:50:29.556" v="38" actId="14100"/>
      <pc:docMkLst>
        <pc:docMk/>
      </pc:docMkLst>
      <pc:sldChg chg="addSp delSp modSp mod">
        <pc:chgData name="J.A. LaBerge" userId="d09075d4d4e97f7e" providerId="LiveId" clId="{53841864-1283-4E36-BE19-827E63078FC3}" dt="2021-01-06T23:49:26.700" v="36" actId="14100"/>
        <pc:sldMkLst>
          <pc:docMk/>
          <pc:sldMk cId="1296918727" sldId="556"/>
        </pc:sldMkLst>
        <pc:spChg chg="add mod">
          <ac:chgData name="J.A. LaBerge" userId="d09075d4d4e97f7e" providerId="LiveId" clId="{53841864-1283-4E36-BE19-827E63078FC3}" dt="2021-01-06T23:49:26.700" v="36" actId="14100"/>
          <ac:spMkLst>
            <pc:docMk/>
            <pc:sldMk cId="1296918727" sldId="556"/>
            <ac:spMk id="79" creationId="{D1FCF239-FE08-432B-A332-DFEF8AC3059B}"/>
          </ac:spMkLst>
        </pc:spChg>
        <pc:spChg chg="add mod">
          <ac:chgData name="J.A. LaBerge" userId="d09075d4d4e97f7e" providerId="LiveId" clId="{53841864-1283-4E36-BE19-827E63078FC3}" dt="2021-01-06T23:48:54.548" v="33" actId="1076"/>
          <ac:spMkLst>
            <pc:docMk/>
            <pc:sldMk cId="1296918727" sldId="556"/>
            <ac:spMk id="82" creationId="{F6C92D9E-71D9-41A8-9B7A-A087A1CD9997}"/>
          </ac:spMkLst>
        </pc:spChg>
        <pc:spChg chg="mod">
          <ac:chgData name="J.A. LaBerge" userId="d09075d4d4e97f7e" providerId="LiveId" clId="{53841864-1283-4E36-BE19-827E63078FC3}" dt="2021-01-06T23:47:38.020" v="22" actId="1076"/>
          <ac:spMkLst>
            <pc:docMk/>
            <pc:sldMk cId="1296918727" sldId="556"/>
            <ac:spMk id="90" creationId="{34779450-C486-47AF-A8A2-4879E934F315}"/>
          </ac:spMkLst>
        </pc:spChg>
        <pc:spChg chg="del">
          <ac:chgData name="J.A. LaBerge" userId="d09075d4d4e97f7e" providerId="LiveId" clId="{53841864-1283-4E36-BE19-827E63078FC3}" dt="2021-01-06T23:48:42.536" v="30" actId="21"/>
          <ac:spMkLst>
            <pc:docMk/>
            <pc:sldMk cId="1296918727" sldId="556"/>
            <ac:spMk id="120" creationId="{6A8F461C-16DF-4DC2-A3CE-40B9D646D781}"/>
          </ac:spMkLst>
        </pc:spChg>
        <pc:cxnChg chg="add mod">
          <ac:chgData name="J.A. LaBerge" userId="d09075d4d4e97f7e" providerId="LiveId" clId="{53841864-1283-4E36-BE19-827E63078FC3}" dt="2021-01-06T23:49:26.700" v="36" actId="14100"/>
          <ac:cxnSpMkLst>
            <pc:docMk/>
            <pc:sldMk cId="1296918727" sldId="556"/>
            <ac:cxnSpMk id="80" creationId="{13C19F3E-0050-4224-96C7-8C2B83E7E26A}"/>
          </ac:cxnSpMkLst>
        </pc:cxnChg>
        <pc:cxnChg chg="add mod">
          <ac:chgData name="J.A. LaBerge" userId="d09075d4d4e97f7e" providerId="LiveId" clId="{53841864-1283-4E36-BE19-827E63078FC3}" dt="2021-01-06T23:48:38.949" v="29" actId="1076"/>
          <ac:cxnSpMkLst>
            <pc:docMk/>
            <pc:sldMk cId="1296918727" sldId="556"/>
            <ac:cxnSpMk id="81" creationId="{A3CB3FEE-E491-4A5C-AD28-72A0734328A3}"/>
          </ac:cxnSpMkLst>
        </pc:cxnChg>
        <pc:cxnChg chg="del">
          <ac:chgData name="J.A. LaBerge" userId="d09075d4d4e97f7e" providerId="LiveId" clId="{53841864-1283-4E36-BE19-827E63078FC3}" dt="2021-01-06T23:48:57.447" v="34" actId="478"/>
          <ac:cxnSpMkLst>
            <pc:docMk/>
            <pc:sldMk cId="1296918727" sldId="556"/>
            <ac:cxnSpMk id="118" creationId="{ABC64AF4-B47F-481A-8EDB-39A15444D546}"/>
          </ac:cxnSpMkLst>
        </pc:cxnChg>
      </pc:sldChg>
      <pc:sldChg chg="modSp mod">
        <pc:chgData name="J.A. LaBerge" userId="d09075d4d4e97f7e" providerId="LiveId" clId="{53841864-1283-4E36-BE19-827E63078FC3}" dt="2021-01-06T23:50:29.556" v="38" actId="14100"/>
        <pc:sldMkLst>
          <pc:docMk/>
          <pc:sldMk cId="1207401527" sldId="561"/>
        </pc:sldMkLst>
        <pc:spChg chg="mod">
          <ac:chgData name="J.A. LaBerge" userId="d09075d4d4e97f7e" providerId="LiveId" clId="{53841864-1283-4E36-BE19-827E63078FC3}" dt="2021-01-06T23:50:29.556" v="38" actId="14100"/>
          <ac:spMkLst>
            <pc:docMk/>
            <pc:sldMk cId="1207401527" sldId="561"/>
            <ac:spMk id="11" creationId="{502EBB2B-F5D8-4CD8-9A99-F621FC010CF9}"/>
          </ac:spMkLst>
        </pc:spChg>
        <pc:spChg chg="mod">
          <ac:chgData name="J.A. LaBerge" userId="d09075d4d4e97f7e" providerId="LiveId" clId="{53841864-1283-4E36-BE19-827E63078FC3}" dt="2021-01-06T23:50:25.877" v="37" actId="14100"/>
          <ac:spMkLst>
            <pc:docMk/>
            <pc:sldMk cId="1207401527" sldId="561"/>
            <ac:spMk id="12" creationId="{A6F40ED8-D835-4064-9578-D36FC2336576}"/>
          </ac:spMkLst>
        </pc:spChg>
      </pc:sldChg>
    </pc:docChg>
  </pc:docChgLst>
</pc:chgInfo>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000" b="1" i="0" u="none" strike="noStrike" kern="1200" spc="0" baseline="0">
                <a:solidFill>
                  <a:schemeClr val="tx1">
                    <a:lumMod val="75000"/>
                    <a:lumOff val="25000"/>
                  </a:schemeClr>
                </a:solidFill>
                <a:latin typeface="+mn-lt"/>
                <a:ea typeface="+mn-ea"/>
                <a:cs typeface="+mn-cs"/>
              </a:defRPr>
            </a:pPr>
            <a:r>
              <a:rPr lang="en-CA" sz="2000" b="1" dirty="0">
                <a:solidFill>
                  <a:schemeClr val="tx1">
                    <a:lumMod val="75000"/>
                    <a:lumOff val="25000"/>
                  </a:schemeClr>
                </a:solidFill>
              </a:rPr>
              <a:t>$16.1M Total</a:t>
            </a:r>
          </a:p>
        </c:rich>
      </c:tx>
      <c:layout>
        <c:manualLayout>
          <c:xMode val="edge"/>
          <c:yMode val="edge"/>
          <c:x val="0.34583645163323234"/>
          <c:y val="0.49403347808349402"/>
        </c:manualLayout>
      </c:layout>
      <c:overlay val="0"/>
      <c:spPr>
        <a:noFill/>
        <a:ln>
          <a:noFill/>
        </a:ln>
        <a:effectLst/>
      </c:spPr>
    </c:title>
    <c:autoTitleDeleted val="0"/>
    <c:plotArea>
      <c:layout/>
      <c:doughnutChart>
        <c:varyColors val="1"/>
        <c:ser>
          <c:idx val="0"/>
          <c:order val="0"/>
          <c:dPt>
            <c:idx val="0"/>
            <c:bubble3D val="0"/>
            <c:spPr>
              <a:solidFill>
                <a:schemeClr val="tx2"/>
              </a:solidFill>
              <a:ln w="19050">
                <a:solidFill>
                  <a:schemeClr val="lt1"/>
                </a:solidFill>
              </a:ln>
              <a:effectLst/>
            </c:spPr>
            <c:extLst xmlns:c16r2="http://schemas.microsoft.com/office/drawing/2015/06/chart">
              <c:ext xmlns:c16="http://schemas.microsoft.com/office/drawing/2014/chart" uri="{C3380CC4-5D6E-409C-BE32-E72D297353CC}">
                <c16:uniqueId val="{00000004-4863-4C30-84A9-8B43AE136D59}"/>
              </c:ext>
            </c:extLst>
          </c:dPt>
          <c:dPt>
            <c:idx val="1"/>
            <c:bubble3D val="0"/>
            <c:spPr>
              <a:solidFill>
                <a:schemeClr val="tx2">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2-4863-4C30-84A9-8B43AE136D59}"/>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3-4863-4C30-84A9-8B43AE136D59}"/>
              </c:ext>
            </c:extLst>
          </c:dPt>
          <c:dPt>
            <c:idx val="3"/>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5-4863-4C30-84A9-8B43AE136D59}"/>
              </c:ext>
            </c:extLst>
          </c:dPt>
          <c:dLbls>
            <c:dLbl>
              <c:idx val="0"/>
              <c:layout>
                <c:manualLayout>
                  <c:x val="5.8613074982848809E-3"/>
                  <c:y val="-3.7979564209018814E-3"/>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4863-4C30-84A9-8B43AE136D59}"/>
                </c:ext>
              </c:extLst>
            </c:dLbl>
            <c:dLbl>
              <c:idx val="1"/>
              <c:layout>
                <c:manualLayout>
                  <c:x val="8.0844157290901678E-3"/>
                  <c:y val="-1.7061919542077784E-2"/>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863-4C30-84A9-8B43AE136D59}"/>
                </c:ext>
              </c:extLst>
            </c:dLbl>
            <c:dLbl>
              <c:idx val="2"/>
              <c:layout>
                <c:manualLayout>
                  <c:x val="-4.0719143790351792E-4"/>
                  <c:y val="-1.9988419390044136E-3"/>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863-4C30-84A9-8B43AE136D59}"/>
                </c:ext>
              </c:extLst>
            </c:dLbl>
            <c:dLbl>
              <c:idx val="3"/>
              <c:layout>
                <c:manualLayout>
                  <c:x val="5.3896104860601118E-3"/>
                  <c:y val="-8.5309597710388919E-3"/>
                </c:manualLayout>
              </c:layout>
              <c:tx>
                <c:rich>
                  <a:bodyPr rot="0" spcFirstLastPara="1" vertOverflow="ellipsis" vert="horz" wrap="square" lIns="38100" tIns="19050" rIns="38100" bIns="19050" anchor="ctr" anchorCtr="1">
                    <a:spAutoFit/>
                  </a:bodyPr>
                  <a:lstStyle/>
                  <a:p>
                    <a:pPr>
                      <a:defRPr sz="2200" b="1" i="0" u="none" strike="noStrike" kern="1200" baseline="0">
                        <a:solidFill>
                          <a:schemeClr val="bg1"/>
                        </a:solidFill>
                        <a:latin typeface="+mn-lt"/>
                        <a:ea typeface="+mn-ea"/>
                        <a:cs typeface="+mn-cs"/>
                      </a:defRPr>
                    </a:pPr>
                    <a:fld id="{13C35251-5532-4F98-9058-5B4AEF237E1A}" type="VALUE">
                      <a:rPr lang="en-US" smtClean="0"/>
                      <a:pPr>
                        <a:defRPr sz="2200" b="1" i="0" u="none" strike="noStrike" kern="1200" baseline="0">
                          <a:solidFill>
                            <a:schemeClr val="bg1"/>
                          </a:solidFill>
                          <a:latin typeface="+mn-lt"/>
                          <a:ea typeface="+mn-ea"/>
                          <a:cs typeface="+mn-cs"/>
                        </a:defRPr>
                      </a:pPr>
                      <a:t>[VALUE]</a:t>
                    </a:fld>
                    <a:endParaRPr lang="en-US"/>
                  </a:p>
                </c:rich>
              </c:tx>
              <c:spPr>
                <a:noFill/>
                <a:ln>
                  <a:noFill/>
                </a:ln>
                <a:effectLst/>
              </c:spPr>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5-4863-4C30-84A9-8B43AE136D5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strRef>
              <c:f>Sheet1!$A$2:$A$5</c:f>
              <c:strCache>
                <c:ptCount val="4"/>
                <c:pt idx="0">
                  <c:v>Initial Crop</c:v>
                </c:pt>
                <c:pt idx="1">
                  <c:v>Processing Lab</c:v>
                </c:pt>
                <c:pt idx="2">
                  <c:v>Cultivation</c:v>
                </c:pt>
                <c:pt idx="3">
                  <c:v>Working Capital</c:v>
                </c:pt>
              </c:strCache>
            </c:strRef>
          </c:cat>
          <c:val>
            <c:numRef>
              <c:f>Sheet1!$C$2:$C$5</c:f>
              <c:numCache>
                <c:formatCode>0%</c:formatCode>
                <c:ptCount val="4"/>
                <c:pt idx="0">
                  <c:v>8.6956521739130432E-2</c:v>
                </c:pt>
                <c:pt idx="1">
                  <c:v>0.62732919254658381</c:v>
                </c:pt>
                <c:pt idx="2">
                  <c:v>3.7267080745341616E-2</c:v>
                </c:pt>
                <c:pt idx="3">
                  <c:v>0.2484472049689441</c:v>
                </c:pt>
              </c:numCache>
            </c:numRef>
          </c:val>
          <c:extLst xmlns:c16r2="http://schemas.microsoft.com/office/drawing/2015/06/chart">
            <c:ext xmlns:c16="http://schemas.microsoft.com/office/drawing/2014/chart" uri="{C3380CC4-5D6E-409C-BE32-E72D297353CC}">
              <c16:uniqueId val="{00000000-4863-4C30-84A9-8B43AE136D59}"/>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E5B202-E162-4F05-AED9-31946CDD0084}"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CA"/>
        </a:p>
      </dgm:t>
    </dgm:pt>
    <dgm:pt modelId="{C575453B-5958-4E1E-94C7-970CFF26F0EE}">
      <dgm:prSet phldrT="[Text]" custT="1">
        <dgm:style>
          <a:lnRef idx="3">
            <a:schemeClr val="lt1"/>
          </a:lnRef>
          <a:fillRef idx="1">
            <a:schemeClr val="accent6"/>
          </a:fillRef>
          <a:effectRef idx="1">
            <a:schemeClr val="accent6"/>
          </a:effectRef>
          <a:fontRef idx="minor">
            <a:schemeClr val="lt1"/>
          </a:fontRef>
        </dgm:style>
      </dgm:prSet>
      <dgm:spPr>
        <a:solidFill>
          <a:schemeClr val="accent3">
            <a:lumMod val="50000"/>
          </a:schemeClr>
        </a:solidFill>
      </dgm:spPr>
      <dgm:t>
        <a:bodyPr/>
        <a:lstStyle/>
        <a:p>
          <a:endParaRPr lang="en-CA" sz="2400" dirty="0">
            <a:solidFill>
              <a:schemeClr val="bg1"/>
            </a:solidFill>
            <a:latin typeface="Gill Sans Nova Light" panose="020B0302020104020203" pitchFamily="34" charset="0"/>
          </a:endParaRPr>
        </a:p>
      </dgm:t>
    </dgm:pt>
    <dgm:pt modelId="{CC18EE4E-22ED-42E5-889A-9C18503E66D8}" type="parTrans" cxnId="{9C2E3F00-E794-4C52-981A-FDE36941F67F}">
      <dgm:prSet/>
      <dgm:spPr/>
      <dgm:t>
        <a:bodyPr/>
        <a:lstStyle/>
        <a:p>
          <a:endParaRPr lang="en-CA"/>
        </a:p>
      </dgm:t>
    </dgm:pt>
    <dgm:pt modelId="{A1C30AD1-FC35-4A99-A23B-FD6FABC446B6}" type="sibTrans" cxnId="{9C2E3F00-E794-4C52-981A-FDE36941F67F}">
      <dgm:prSet/>
      <dgm:spPr/>
      <dgm:t>
        <a:bodyPr/>
        <a:lstStyle/>
        <a:p>
          <a:endParaRPr lang="en-CA"/>
        </a:p>
      </dgm:t>
    </dgm:pt>
    <dgm:pt modelId="{E66E8689-46AF-4EFF-A54D-035E6C5FC92E}">
      <dgm:prSet phldrT="[Text]" custT="1"/>
      <dgm:spPr>
        <a:solidFill>
          <a:schemeClr val="accent3">
            <a:alpha val="50000"/>
          </a:schemeClr>
        </a:solidFill>
      </dgm:spPr>
      <dgm:t>
        <a:bodyPr/>
        <a:lstStyle/>
        <a:p>
          <a:r>
            <a:rPr lang="en-CA" sz="1400" b="1" dirty="0">
              <a:solidFill>
                <a:schemeClr val="bg1"/>
              </a:solidFill>
              <a:latin typeface="+mn-lt"/>
            </a:rPr>
            <a:t>Location</a:t>
          </a:r>
          <a:endParaRPr lang="en-CA" sz="1200" b="1" dirty="0">
            <a:solidFill>
              <a:schemeClr val="bg1"/>
            </a:solidFill>
            <a:latin typeface="+mn-lt"/>
          </a:endParaRPr>
        </a:p>
      </dgm:t>
    </dgm:pt>
    <dgm:pt modelId="{C8D64560-5FD9-4D54-B266-A000D2DE32B9}" type="parTrans" cxnId="{0E9B303E-05A9-48CC-9CF4-67B155F65A28}">
      <dgm:prSet/>
      <dgm:spPr/>
      <dgm:t>
        <a:bodyPr/>
        <a:lstStyle/>
        <a:p>
          <a:endParaRPr lang="en-CA"/>
        </a:p>
      </dgm:t>
    </dgm:pt>
    <dgm:pt modelId="{EF381EA6-762E-4DA2-8B2A-616670905B4F}" type="sibTrans" cxnId="{0E9B303E-05A9-48CC-9CF4-67B155F65A28}">
      <dgm:prSet/>
      <dgm:spPr/>
      <dgm:t>
        <a:bodyPr/>
        <a:lstStyle/>
        <a:p>
          <a:endParaRPr lang="en-CA"/>
        </a:p>
      </dgm:t>
    </dgm:pt>
    <dgm:pt modelId="{FFA88301-4015-4DF9-B6D6-436D961248EC}">
      <dgm:prSet phldrT="[Text]" custT="1"/>
      <dgm:spPr>
        <a:solidFill>
          <a:schemeClr val="accent3">
            <a:alpha val="50000"/>
          </a:schemeClr>
        </a:solidFill>
      </dgm:spPr>
      <dgm:t>
        <a:bodyPr/>
        <a:lstStyle/>
        <a:p>
          <a:pPr algn="ctr"/>
          <a:r>
            <a:rPr lang="en-CA" sz="1400" b="1" dirty="0">
              <a:solidFill>
                <a:schemeClr val="bg1"/>
              </a:solidFill>
              <a:latin typeface="+mn-lt"/>
            </a:rPr>
            <a:t>Certified Facility &amp; Products</a:t>
          </a:r>
        </a:p>
      </dgm:t>
    </dgm:pt>
    <dgm:pt modelId="{5E0BC051-6957-466D-9F7F-B1E37498CBDA}" type="parTrans" cxnId="{F1F996B6-2D8B-4924-88E2-7C68087350E6}">
      <dgm:prSet/>
      <dgm:spPr/>
      <dgm:t>
        <a:bodyPr/>
        <a:lstStyle/>
        <a:p>
          <a:endParaRPr lang="en-CA"/>
        </a:p>
      </dgm:t>
    </dgm:pt>
    <dgm:pt modelId="{05666BA6-1147-4242-826A-068C7FCC1AD8}" type="sibTrans" cxnId="{F1F996B6-2D8B-4924-88E2-7C68087350E6}">
      <dgm:prSet/>
      <dgm:spPr/>
      <dgm:t>
        <a:bodyPr/>
        <a:lstStyle/>
        <a:p>
          <a:endParaRPr lang="en-CA"/>
        </a:p>
      </dgm:t>
    </dgm:pt>
    <dgm:pt modelId="{5FD3494F-34EC-4327-9B93-0F8375E48797}">
      <dgm:prSet phldrT="[Text]" custT="1"/>
      <dgm:spPr>
        <a:solidFill>
          <a:schemeClr val="accent3">
            <a:alpha val="50000"/>
          </a:schemeClr>
        </a:solidFill>
      </dgm:spPr>
      <dgm:t>
        <a:bodyPr/>
        <a:lstStyle/>
        <a:p>
          <a:r>
            <a:rPr lang="en-CA" sz="1400" b="1" dirty="0">
              <a:solidFill>
                <a:schemeClr val="bg1"/>
              </a:solidFill>
              <a:latin typeface="+mn-lt"/>
            </a:rPr>
            <a:t>Cost Reductions</a:t>
          </a:r>
        </a:p>
      </dgm:t>
    </dgm:pt>
    <dgm:pt modelId="{BCACE77E-2F3E-4FE5-A445-6E3E4B6CF319}" type="parTrans" cxnId="{9F2A6AF7-7E34-44DB-AC85-863C087C9A43}">
      <dgm:prSet/>
      <dgm:spPr/>
      <dgm:t>
        <a:bodyPr/>
        <a:lstStyle/>
        <a:p>
          <a:endParaRPr lang="en-CA"/>
        </a:p>
      </dgm:t>
    </dgm:pt>
    <dgm:pt modelId="{D56B0F84-3AB3-4747-BA3A-476D98C9F847}" type="sibTrans" cxnId="{9F2A6AF7-7E34-44DB-AC85-863C087C9A43}">
      <dgm:prSet/>
      <dgm:spPr/>
      <dgm:t>
        <a:bodyPr/>
        <a:lstStyle/>
        <a:p>
          <a:endParaRPr lang="en-CA"/>
        </a:p>
      </dgm:t>
    </dgm:pt>
    <dgm:pt modelId="{24592EC1-D5AC-468E-A93C-63286930792B}">
      <dgm:prSet phldrT="[Text]" custT="1"/>
      <dgm:spPr>
        <a:solidFill>
          <a:schemeClr val="accent3">
            <a:alpha val="50000"/>
          </a:schemeClr>
        </a:solidFill>
      </dgm:spPr>
      <dgm:t>
        <a:bodyPr/>
        <a:lstStyle/>
        <a:p>
          <a:r>
            <a:rPr lang="en-CA" sz="1400" b="1" dirty="0">
              <a:solidFill>
                <a:schemeClr val="bg1"/>
              </a:solidFill>
              <a:latin typeface="+mn-lt"/>
            </a:rPr>
            <a:t>Yield</a:t>
          </a:r>
        </a:p>
      </dgm:t>
    </dgm:pt>
    <dgm:pt modelId="{CB4E9CB5-E9B4-47BC-8FC0-4B3BEE755E36}" type="parTrans" cxnId="{7B81D1CD-62F4-408A-B108-3806EBAE685E}">
      <dgm:prSet/>
      <dgm:spPr/>
      <dgm:t>
        <a:bodyPr/>
        <a:lstStyle/>
        <a:p>
          <a:endParaRPr lang="en-CA"/>
        </a:p>
      </dgm:t>
    </dgm:pt>
    <dgm:pt modelId="{0DDC165B-F768-4E3A-826A-75AE82B16149}" type="sibTrans" cxnId="{7B81D1CD-62F4-408A-B108-3806EBAE685E}">
      <dgm:prSet/>
      <dgm:spPr/>
      <dgm:t>
        <a:bodyPr/>
        <a:lstStyle/>
        <a:p>
          <a:endParaRPr lang="en-CA"/>
        </a:p>
      </dgm:t>
    </dgm:pt>
    <dgm:pt modelId="{3858BA6E-B604-4A7B-A892-F22D9A1C4467}" type="pres">
      <dgm:prSet presAssocID="{75E5B202-E162-4F05-AED9-31946CDD0084}" presName="composite" presStyleCnt="0">
        <dgm:presLayoutVars>
          <dgm:chMax val="1"/>
          <dgm:dir/>
          <dgm:resizeHandles val="exact"/>
        </dgm:presLayoutVars>
      </dgm:prSet>
      <dgm:spPr/>
      <dgm:t>
        <a:bodyPr/>
        <a:lstStyle/>
        <a:p>
          <a:endParaRPr lang="en-US"/>
        </a:p>
      </dgm:t>
    </dgm:pt>
    <dgm:pt modelId="{4C9BE681-88D4-4D03-9370-4F9EA1B6AF44}" type="pres">
      <dgm:prSet presAssocID="{75E5B202-E162-4F05-AED9-31946CDD0084}" presName="radial" presStyleCnt="0">
        <dgm:presLayoutVars>
          <dgm:animLvl val="ctr"/>
        </dgm:presLayoutVars>
      </dgm:prSet>
      <dgm:spPr/>
    </dgm:pt>
    <dgm:pt modelId="{5DCB18D7-F8D0-4251-9AAF-5C5AF4515AE2}" type="pres">
      <dgm:prSet presAssocID="{C575453B-5958-4E1E-94C7-970CFF26F0EE}" presName="centerShape" presStyleLbl="vennNode1" presStyleIdx="0" presStyleCnt="5"/>
      <dgm:spPr/>
      <dgm:t>
        <a:bodyPr/>
        <a:lstStyle/>
        <a:p>
          <a:endParaRPr lang="en-US"/>
        </a:p>
      </dgm:t>
    </dgm:pt>
    <dgm:pt modelId="{E2B14AA6-C84F-43BE-8184-1959CCF40150}" type="pres">
      <dgm:prSet presAssocID="{E66E8689-46AF-4EFF-A54D-035E6C5FC92E}" presName="node" presStyleLbl="vennNode1" presStyleIdx="1" presStyleCnt="5" custScaleX="115138" custScaleY="113459">
        <dgm:presLayoutVars>
          <dgm:bulletEnabled val="1"/>
        </dgm:presLayoutVars>
      </dgm:prSet>
      <dgm:spPr/>
      <dgm:t>
        <a:bodyPr/>
        <a:lstStyle/>
        <a:p>
          <a:endParaRPr lang="en-US"/>
        </a:p>
      </dgm:t>
    </dgm:pt>
    <dgm:pt modelId="{2C2AA4D2-367C-41D7-AF50-28BF22C03707}" type="pres">
      <dgm:prSet presAssocID="{FFA88301-4015-4DF9-B6D6-436D961248EC}" presName="node" presStyleLbl="vennNode1" presStyleIdx="2" presStyleCnt="5" custScaleX="115138" custScaleY="113459">
        <dgm:presLayoutVars>
          <dgm:bulletEnabled val="1"/>
        </dgm:presLayoutVars>
      </dgm:prSet>
      <dgm:spPr/>
      <dgm:t>
        <a:bodyPr/>
        <a:lstStyle/>
        <a:p>
          <a:endParaRPr lang="en-US"/>
        </a:p>
      </dgm:t>
    </dgm:pt>
    <dgm:pt modelId="{45B9F8DB-8477-45F5-82DD-3841F4B058D3}" type="pres">
      <dgm:prSet presAssocID="{5FD3494F-34EC-4327-9B93-0F8375E48797}" presName="node" presStyleLbl="vennNode1" presStyleIdx="3" presStyleCnt="5" custScaleX="115138" custScaleY="113459">
        <dgm:presLayoutVars>
          <dgm:bulletEnabled val="1"/>
        </dgm:presLayoutVars>
      </dgm:prSet>
      <dgm:spPr/>
      <dgm:t>
        <a:bodyPr/>
        <a:lstStyle/>
        <a:p>
          <a:endParaRPr lang="en-US"/>
        </a:p>
      </dgm:t>
    </dgm:pt>
    <dgm:pt modelId="{DC517465-79DB-4BEA-A1CB-FD7906FA0B24}" type="pres">
      <dgm:prSet presAssocID="{24592EC1-D5AC-468E-A93C-63286930792B}" presName="node" presStyleLbl="vennNode1" presStyleIdx="4" presStyleCnt="5" custScaleX="115138" custScaleY="113459">
        <dgm:presLayoutVars>
          <dgm:bulletEnabled val="1"/>
        </dgm:presLayoutVars>
      </dgm:prSet>
      <dgm:spPr/>
      <dgm:t>
        <a:bodyPr/>
        <a:lstStyle/>
        <a:p>
          <a:endParaRPr lang="en-US"/>
        </a:p>
      </dgm:t>
    </dgm:pt>
  </dgm:ptLst>
  <dgm:cxnLst>
    <dgm:cxn modelId="{0E9B303E-05A9-48CC-9CF4-67B155F65A28}" srcId="{C575453B-5958-4E1E-94C7-970CFF26F0EE}" destId="{E66E8689-46AF-4EFF-A54D-035E6C5FC92E}" srcOrd="0" destOrd="0" parTransId="{C8D64560-5FD9-4D54-B266-A000D2DE32B9}" sibTransId="{EF381EA6-762E-4DA2-8B2A-616670905B4F}"/>
    <dgm:cxn modelId="{398E2CC0-7A81-4C46-91C6-6AEAAE1A7740}" type="presOf" srcId="{75E5B202-E162-4F05-AED9-31946CDD0084}" destId="{3858BA6E-B604-4A7B-A892-F22D9A1C4467}" srcOrd="0" destOrd="0" presId="urn:microsoft.com/office/officeart/2005/8/layout/radial3"/>
    <dgm:cxn modelId="{E7C4A166-2821-4B82-A629-212469D6F750}" type="presOf" srcId="{E66E8689-46AF-4EFF-A54D-035E6C5FC92E}" destId="{E2B14AA6-C84F-43BE-8184-1959CCF40150}" srcOrd="0" destOrd="0" presId="urn:microsoft.com/office/officeart/2005/8/layout/radial3"/>
    <dgm:cxn modelId="{9F2A6AF7-7E34-44DB-AC85-863C087C9A43}" srcId="{C575453B-5958-4E1E-94C7-970CFF26F0EE}" destId="{5FD3494F-34EC-4327-9B93-0F8375E48797}" srcOrd="2" destOrd="0" parTransId="{BCACE77E-2F3E-4FE5-A445-6E3E4B6CF319}" sibTransId="{D56B0F84-3AB3-4747-BA3A-476D98C9F847}"/>
    <dgm:cxn modelId="{7B81D1CD-62F4-408A-B108-3806EBAE685E}" srcId="{C575453B-5958-4E1E-94C7-970CFF26F0EE}" destId="{24592EC1-D5AC-468E-A93C-63286930792B}" srcOrd="3" destOrd="0" parTransId="{CB4E9CB5-E9B4-47BC-8FC0-4B3BEE755E36}" sibTransId="{0DDC165B-F768-4E3A-826A-75AE82B16149}"/>
    <dgm:cxn modelId="{7CF505F7-5855-4DBB-9920-841E69EA53F1}" type="presOf" srcId="{FFA88301-4015-4DF9-B6D6-436D961248EC}" destId="{2C2AA4D2-367C-41D7-AF50-28BF22C03707}" srcOrd="0" destOrd="0" presId="urn:microsoft.com/office/officeart/2005/8/layout/radial3"/>
    <dgm:cxn modelId="{60CDE573-5745-4D0B-8C49-772B2EFD3A69}" type="presOf" srcId="{C575453B-5958-4E1E-94C7-970CFF26F0EE}" destId="{5DCB18D7-F8D0-4251-9AAF-5C5AF4515AE2}" srcOrd="0" destOrd="0" presId="urn:microsoft.com/office/officeart/2005/8/layout/radial3"/>
    <dgm:cxn modelId="{9C2E3F00-E794-4C52-981A-FDE36941F67F}" srcId="{75E5B202-E162-4F05-AED9-31946CDD0084}" destId="{C575453B-5958-4E1E-94C7-970CFF26F0EE}" srcOrd="0" destOrd="0" parTransId="{CC18EE4E-22ED-42E5-889A-9C18503E66D8}" sibTransId="{A1C30AD1-FC35-4A99-A23B-FD6FABC446B6}"/>
    <dgm:cxn modelId="{E905EA0F-B06B-4164-B299-DAB60E607E27}" type="presOf" srcId="{24592EC1-D5AC-468E-A93C-63286930792B}" destId="{DC517465-79DB-4BEA-A1CB-FD7906FA0B24}" srcOrd="0" destOrd="0" presId="urn:microsoft.com/office/officeart/2005/8/layout/radial3"/>
    <dgm:cxn modelId="{F1F996B6-2D8B-4924-88E2-7C68087350E6}" srcId="{C575453B-5958-4E1E-94C7-970CFF26F0EE}" destId="{FFA88301-4015-4DF9-B6D6-436D961248EC}" srcOrd="1" destOrd="0" parTransId="{5E0BC051-6957-466D-9F7F-B1E37498CBDA}" sibTransId="{05666BA6-1147-4242-826A-068C7FCC1AD8}"/>
    <dgm:cxn modelId="{32E6B327-994E-4719-AAC4-909BB3FF86E1}" type="presOf" srcId="{5FD3494F-34EC-4327-9B93-0F8375E48797}" destId="{45B9F8DB-8477-45F5-82DD-3841F4B058D3}" srcOrd="0" destOrd="0" presId="urn:microsoft.com/office/officeart/2005/8/layout/radial3"/>
    <dgm:cxn modelId="{14FDCDDA-EB10-40FD-B9F1-70F5E58D84F3}" type="presParOf" srcId="{3858BA6E-B604-4A7B-A892-F22D9A1C4467}" destId="{4C9BE681-88D4-4D03-9370-4F9EA1B6AF44}" srcOrd="0" destOrd="0" presId="urn:microsoft.com/office/officeart/2005/8/layout/radial3"/>
    <dgm:cxn modelId="{9D53BCF1-313C-4D39-84C2-0DE955547C0F}" type="presParOf" srcId="{4C9BE681-88D4-4D03-9370-4F9EA1B6AF44}" destId="{5DCB18D7-F8D0-4251-9AAF-5C5AF4515AE2}" srcOrd="0" destOrd="0" presId="urn:microsoft.com/office/officeart/2005/8/layout/radial3"/>
    <dgm:cxn modelId="{2211642D-82CB-4F8D-9B52-086920E9707F}" type="presParOf" srcId="{4C9BE681-88D4-4D03-9370-4F9EA1B6AF44}" destId="{E2B14AA6-C84F-43BE-8184-1959CCF40150}" srcOrd="1" destOrd="0" presId="urn:microsoft.com/office/officeart/2005/8/layout/radial3"/>
    <dgm:cxn modelId="{8CED52A7-78E6-4A1E-833F-ECC32BC42AD1}" type="presParOf" srcId="{4C9BE681-88D4-4D03-9370-4F9EA1B6AF44}" destId="{2C2AA4D2-367C-41D7-AF50-28BF22C03707}" srcOrd="2" destOrd="0" presId="urn:microsoft.com/office/officeart/2005/8/layout/radial3"/>
    <dgm:cxn modelId="{AF701B6A-13BD-43ED-A79B-A421A0139C65}" type="presParOf" srcId="{4C9BE681-88D4-4D03-9370-4F9EA1B6AF44}" destId="{45B9F8DB-8477-45F5-82DD-3841F4B058D3}" srcOrd="3" destOrd="0" presId="urn:microsoft.com/office/officeart/2005/8/layout/radial3"/>
    <dgm:cxn modelId="{2F27DF48-39D8-4893-BC3C-1C4EB116FF88}" type="presParOf" srcId="{4C9BE681-88D4-4D03-9370-4F9EA1B6AF44}" destId="{DC517465-79DB-4BEA-A1CB-FD7906FA0B24}"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1/15/2021</a:t>
            </a:fld>
            <a:endParaRPr lang="en-US" dirty="0"/>
          </a:p>
        </p:txBody>
      </p:sp>
      <p:sp>
        <p:nvSpPr>
          <p:cNvPr id="4" name="Footer Placeholder 3">
            <a:extLst>
              <a:ext uri="{FF2B5EF4-FFF2-40B4-BE49-F238E27FC236}">
                <a16:creationId xmlns:a16="http://schemas.microsoft.com/office/drawing/2014/main" xmlns=""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8F815A-5A10-42A8-9FEC-3938D2D9BA48}" type="datetimeFigureOut">
              <a:rPr lang="en-US" noProof="0" smtClean="0"/>
              <a:t>1/15/2021</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649DAF-093F-4482-AA38-346E9A2DEE94}" type="slidenum">
              <a:rPr lang="en-US" noProof="0" smtClean="0"/>
              <a:t>‹#›</a:t>
            </a:fld>
            <a:endParaRPr lang="en-US" noProof="0" dirty="0"/>
          </a:p>
        </p:txBody>
      </p:sp>
    </p:spTree>
    <p:extLst>
      <p:ext uri="{BB962C8B-B14F-4D97-AF65-F5344CB8AC3E}">
        <p14:creationId xmlns:p14="http://schemas.microsoft.com/office/powerpoint/2010/main" val="3356813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649DAF-093F-4482-AA38-346E9A2DEE94}" type="slidenum">
              <a:rPr lang="en-US" noProof="0" smtClean="0"/>
              <a:t>1</a:t>
            </a:fld>
            <a:endParaRPr lang="en-US" noProof="0" dirty="0"/>
          </a:p>
        </p:txBody>
      </p:sp>
    </p:spTree>
    <p:extLst>
      <p:ext uri="{BB962C8B-B14F-4D97-AF65-F5344CB8AC3E}">
        <p14:creationId xmlns:p14="http://schemas.microsoft.com/office/powerpoint/2010/main" val="4121393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649DAF-093F-4482-AA38-346E9A2DEE94}" type="slidenum">
              <a:rPr lang="en-US" noProof="0" smtClean="0"/>
              <a:t>14</a:t>
            </a:fld>
            <a:endParaRPr lang="en-US" noProof="0" dirty="0"/>
          </a:p>
        </p:txBody>
      </p:sp>
    </p:spTree>
    <p:extLst>
      <p:ext uri="{BB962C8B-B14F-4D97-AF65-F5344CB8AC3E}">
        <p14:creationId xmlns:p14="http://schemas.microsoft.com/office/powerpoint/2010/main" val="3239489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649DAF-093F-4482-AA38-346E9A2DEE94}" type="slidenum">
              <a:rPr lang="en-US" noProof="0" smtClean="0"/>
              <a:t>15</a:t>
            </a:fld>
            <a:endParaRPr lang="en-US" noProof="0" dirty="0"/>
          </a:p>
        </p:txBody>
      </p:sp>
    </p:spTree>
    <p:extLst>
      <p:ext uri="{BB962C8B-B14F-4D97-AF65-F5344CB8AC3E}">
        <p14:creationId xmlns:p14="http://schemas.microsoft.com/office/powerpoint/2010/main" val="3516471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649DAF-093F-4482-AA38-346E9A2DEE94}" type="slidenum">
              <a:rPr lang="en-US" noProof="0" smtClean="0"/>
              <a:t>16</a:t>
            </a:fld>
            <a:endParaRPr lang="en-US" noProof="0" dirty="0"/>
          </a:p>
        </p:txBody>
      </p:sp>
    </p:spTree>
    <p:extLst>
      <p:ext uri="{BB962C8B-B14F-4D97-AF65-F5344CB8AC3E}">
        <p14:creationId xmlns:p14="http://schemas.microsoft.com/office/powerpoint/2010/main" val="1753277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17</a:t>
            </a:fld>
            <a:endParaRPr lang="en-US" dirty="0"/>
          </a:p>
        </p:txBody>
      </p:sp>
    </p:spTree>
    <p:extLst>
      <p:ext uri="{BB962C8B-B14F-4D97-AF65-F5344CB8AC3E}">
        <p14:creationId xmlns:p14="http://schemas.microsoft.com/office/powerpoint/2010/main" val="2066031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8649DAF-093F-4482-AA38-346E9A2DEE94}" type="slidenum">
              <a:rPr lang="en-US" noProof="0" smtClean="0"/>
              <a:t>18</a:t>
            </a:fld>
            <a:endParaRPr lang="en-US" noProof="0" dirty="0"/>
          </a:p>
        </p:txBody>
      </p:sp>
    </p:spTree>
    <p:extLst>
      <p:ext uri="{BB962C8B-B14F-4D97-AF65-F5344CB8AC3E}">
        <p14:creationId xmlns:p14="http://schemas.microsoft.com/office/powerpoint/2010/main" val="647938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649DAF-093F-4482-AA38-346E9A2DEE94}" type="slidenum">
              <a:rPr lang="en-US" noProof="0" smtClean="0"/>
              <a:t>19</a:t>
            </a:fld>
            <a:endParaRPr lang="en-US" noProof="0" dirty="0"/>
          </a:p>
        </p:txBody>
      </p:sp>
    </p:spTree>
    <p:extLst>
      <p:ext uri="{BB962C8B-B14F-4D97-AF65-F5344CB8AC3E}">
        <p14:creationId xmlns:p14="http://schemas.microsoft.com/office/powerpoint/2010/main" val="617363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649DAF-093F-4482-AA38-346E9A2DEE94}" type="slidenum">
              <a:rPr lang="en-US" noProof="0" smtClean="0"/>
              <a:t>20</a:t>
            </a:fld>
            <a:endParaRPr lang="en-US" noProof="0" dirty="0"/>
          </a:p>
        </p:txBody>
      </p:sp>
    </p:spTree>
    <p:extLst>
      <p:ext uri="{BB962C8B-B14F-4D97-AF65-F5344CB8AC3E}">
        <p14:creationId xmlns:p14="http://schemas.microsoft.com/office/powerpoint/2010/main" val="1890989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649DAF-093F-4482-AA38-346E9A2DEE94}" type="slidenum">
              <a:rPr lang="en-US" noProof="0" smtClean="0"/>
              <a:t>22</a:t>
            </a:fld>
            <a:endParaRPr lang="en-US" noProof="0" dirty="0"/>
          </a:p>
        </p:txBody>
      </p:sp>
    </p:spTree>
    <p:extLst>
      <p:ext uri="{BB962C8B-B14F-4D97-AF65-F5344CB8AC3E}">
        <p14:creationId xmlns:p14="http://schemas.microsoft.com/office/powerpoint/2010/main" val="1543095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649DAF-093F-4482-AA38-346E9A2DEE94}" type="slidenum">
              <a:rPr lang="en-US" noProof="0" smtClean="0"/>
              <a:t>3</a:t>
            </a:fld>
            <a:endParaRPr lang="en-US" noProof="0" dirty="0"/>
          </a:p>
        </p:txBody>
      </p:sp>
    </p:spTree>
    <p:extLst>
      <p:ext uri="{BB962C8B-B14F-4D97-AF65-F5344CB8AC3E}">
        <p14:creationId xmlns:p14="http://schemas.microsoft.com/office/powerpoint/2010/main" val="3339417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CA" dirty="0"/>
          </a:p>
        </p:txBody>
      </p:sp>
      <p:sp>
        <p:nvSpPr>
          <p:cNvPr id="4" name="Slide Number Placeholder 3"/>
          <p:cNvSpPr>
            <a:spLocks noGrp="1"/>
          </p:cNvSpPr>
          <p:nvPr>
            <p:ph type="sldNum" sz="quarter" idx="5"/>
          </p:nvPr>
        </p:nvSpPr>
        <p:spPr/>
        <p:txBody>
          <a:bodyPr/>
          <a:lstStyle/>
          <a:p>
            <a:fld id="{3BEC1FB4-C0FD-4312-9C44-6525104A4ED6}" type="slidenum">
              <a:rPr lang="en-CA" smtClean="0"/>
              <a:t>4</a:t>
            </a:fld>
            <a:endParaRPr lang="en-CA" dirty="0"/>
          </a:p>
        </p:txBody>
      </p:sp>
    </p:spTree>
    <p:extLst>
      <p:ext uri="{BB962C8B-B14F-4D97-AF65-F5344CB8AC3E}">
        <p14:creationId xmlns:p14="http://schemas.microsoft.com/office/powerpoint/2010/main" val="1757125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8649DAF-093F-4482-AA38-346E9A2DEE94}" type="slidenum">
              <a:rPr lang="en-US" noProof="0" smtClean="0"/>
              <a:t>8</a:t>
            </a:fld>
            <a:endParaRPr lang="en-US" noProof="0" dirty="0"/>
          </a:p>
        </p:txBody>
      </p:sp>
    </p:spTree>
    <p:extLst>
      <p:ext uri="{BB962C8B-B14F-4D97-AF65-F5344CB8AC3E}">
        <p14:creationId xmlns:p14="http://schemas.microsoft.com/office/powerpoint/2010/main" val="427917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649DAF-093F-4482-AA38-346E9A2DEE94}" type="slidenum">
              <a:rPr lang="en-US" noProof="0" smtClean="0"/>
              <a:t>9</a:t>
            </a:fld>
            <a:endParaRPr lang="en-US" noProof="0" dirty="0"/>
          </a:p>
        </p:txBody>
      </p:sp>
    </p:spTree>
    <p:extLst>
      <p:ext uri="{BB962C8B-B14F-4D97-AF65-F5344CB8AC3E}">
        <p14:creationId xmlns:p14="http://schemas.microsoft.com/office/powerpoint/2010/main" val="1355928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Year round growing season provides continuous production</a:t>
            </a:r>
          </a:p>
          <a:p>
            <a:pPr marL="171450" indent="-171450">
              <a:buFont typeface="Arial" panose="020B0604020202020204" pitchFamily="34" charset="0"/>
              <a:buChar char="•"/>
            </a:pPr>
            <a:r>
              <a:rPr lang="en-US" dirty="0"/>
              <a:t>Low input costs enable better returns</a:t>
            </a:r>
          </a:p>
          <a:p>
            <a:pPr marL="171450" indent="-171450">
              <a:buFont typeface="Arial" panose="020B0604020202020204" pitchFamily="34" charset="0"/>
              <a:buChar char="•"/>
            </a:pPr>
            <a:r>
              <a:rPr lang="en-US" dirty="0"/>
              <a:t>Geographic location provides superior access to North and South American markets</a:t>
            </a:r>
          </a:p>
          <a:p>
            <a:pPr marL="171450" indent="-171450">
              <a:buFont typeface="Arial" panose="020B0604020202020204" pitchFamily="34" charset="0"/>
              <a:buChar char="•"/>
            </a:pPr>
            <a:r>
              <a:rPr lang="en-US" dirty="0"/>
              <a:t>Free trade zone enables access to global markets</a:t>
            </a:r>
          </a:p>
          <a:p>
            <a:pPr marL="171450" indent="-171450">
              <a:buFont typeface="Arial" panose="020B0604020202020204" pitchFamily="34" charset="0"/>
              <a:buChar char="•"/>
            </a:pPr>
            <a:r>
              <a:rPr lang="en-US" dirty="0"/>
              <a:t>100 acres of outdoor growing operation</a:t>
            </a:r>
          </a:p>
          <a:p>
            <a:pPr marL="171450" indent="-171450">
              <a:buFont typeface="Arial" panose="020B0604020202020204" pitchFamily="34" charset="0"/>
              <a:buChar char="•"/>
            </a:pPr>
            <a:r>
              <a:rPr lang="en-US" dirty="0"/>
              <a:t>Onsite extraction and processing</a:t>
            </a:r>
          </a:p>
          <a:p>
            <a:pPr marL="171450" indent="-171450">
              <a:buFont typeface="Arial" panose="020B0604020202020204" pitchFamily="34" charset="0"/>
              <a:buChar char="•"/>
            </a:pPr>
            <a:r>
              <a:rPr lang="en-US" dirty="0"/>
              <a:t>Rule of law, regulations, government stability, storm region, tax</a:t>
            </a:r>
          </a:p>
          <a:p>
            <a:endParaRPr lang="en-CA" dirty="0"/>
          </a:p>
        </p:txBody>
      </p:sp>
      <p:sp>
        <p:nvSpPr>
          <p:cNvPr id="4" name="Slide Number Placeholder 3"/>
          <p:cNvSpPr>
            <a:spLocks noGrp="1"/>
          </p:cNvSpPr>
          <p:nvPr>
            <p:ph type="sldNum" sz="quarter" idx="5"/>
          </p:nvPr>
        </p:nvSpPr>
        <p:spPr/>
        <p:txBody>
          <a:bodyPr/>
          <a:lstStyle/>
          <a:p>
            <a:fld id="{B8649DAF-093F-4482-AA38-346E9A2DEE94}" type="slidenum">
              <a:rPr lang="en-US" noProof="0" smtClean="0"/>
              <a:t>10</a:t>
            </a:fld>
            <a:endParaRPr lang="en-US" noProof="0" dirty="0"/>
          </a:p>
        </p:txBody>
      </p:sp>
    </p:spTree>
    <p:extLst>
      <p:ext uri="{BB962C8B-B14F-4D97-AF65-F5344CB8AC3E}">
        <p14:creationId xmlns:p14="http://schemas.microsoft.com/office/powerpoint/2010/main" val="4006039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649DAF-093F-4482-AA38-346E9A2DEE94}" type="slidenum">
              <a:rPr lang="en-US" noProof="0" smtClean="0"/>
              <a:t>11</a:t>
            </a:fld>
            <a:endParaRPr lang="en-US" noProof="0" dirty="0"/>
          </a:p>
        </p:txBody>
      </p:sp>
    </p:spTree>
    <p:extLst>
      <p:ext uri="{BB962C8B-B14F-4D97-AF65-F5344CB8AC3E}">
        <p14:creationId xmlns:p14="http://schemas.microsoft.com/office/powerpoint/2010/main" val="4279919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649DAF-093F-4482-AA38-346E9A2DEE94}" type="slidenum">
              <a:rPr lang="en-US" noProof="0" smtClean="0"/>
              <a:t>12</a:t>
            </a:fld>
            <a:endParaRPr lang="en-US" noProof="0" dirty="0"/>
          </a:p>
        </p:txBody>
      </p:sp>
    </p:spTree>
    <p:extLst>
      <p:ext uri="{BB962C8B-B14F-4D97-AF65-F5344CB8AC3E}">
        <p14:creationId xmlns:p14="http://schemas.microsoft.com/office/powerpoint/2010/main" val="3872071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649DAF-093F-4482-AA38-346E9A2DEE94}" type="slidenum">
              <a:rPr lang="en-US" noProof="0" smtClean="0"/>
              <a:t>13</a:t>
            </a:fld>
            <a:endParaRPr lang="en-US" noProof="0" dirty="0"/>
          </a:p>
        </p:txBody>
      </p:sp>
    </p:spTree>
    <p:extLst>
      <p:ext uri="{BB962C8B-B14F-4D97-AF65-F5344CB8AC3E}">
        <p14:creationId xmlns:p14="http://schemas.microsoft.com/office/powerpoint/2010/main" val="458912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bg1"/>
        </a:solidFill>
        <a:effectLst/>
      </p:bgPr>
    </p:bg>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xmlns=""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a:lstStyle>
            <a:lvl1pPr marL="0" indent="0">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0" y="1768422"/>
            <a:ext cx="6840000" cy="2387600"/>
          </a:xfrm>
          <a:solidFill>
            <a:schemeClr val="tx1">
              <a:alpha val="80000"/>
            </a:schemeClr>
          </a:solidFill>
        </p:spPr>
        <p:txBody>
          <a:bodyPr lIns="432000" rIns="432000" bIns="144000" anchor="b"/>
          <a:lstStyle>
            <a:lvl1pPr algn="l">
              <a:defRPr sz="4200" spc="-150">
                <a:solidFill>
                  <a:schemeClr val="bg1"/>
                </a:solidFill>
              </a:defRPr>
            </a:lvl1pPr>
          </a:lstStyle>
          <a:p>
            <a:r>
              <a:rPr lang="en-US" noProof="0"/>
              <a:t>Click to edit Master </a:t>
            </a:r>
            <a:br>
              <a:rPr lang="en-US" noProof="0"/>
            </a:br>
            <a:r>
              <a:rPr lang="en-US" noProof="0"/>
              <a:t>title style</a:t>
            </a:r>
          </a:p>
        </p:txBody>
      </p:sp>
      <p:sp>
        <p:nvSpPr>
          <p:cNvPr id="3" name="Subtitle 2">
            <a:extLst>
              <a:ext uri="{FF2B5EF4-FFF2-40B4-BE49-F238E27FC236}">
                <a16:creationId xmlns:a16="http://schemas.microsoft.com/office/drawing/2014/main" xmlns="" id="{C9980B88-3F4A-4688-9ED0-17EF37E62D93}"/>
              </a:ext>
            </a:extLst>
          </p:cNvPr>
          <p:cNvSpPr>
            <a:spLocks noGrp="1"/>
          </p:cNvSpPr>
          <p:nvPr>
            <p:ph type="subTitle" idx="1"/>
          </p:nvPr>
        </p:nvSpPr>
        <p:spPr>
          <a:xfrm>
            <a:off x="0" y="4153578"/>
            <a:ext cx="6840000" cy="936000"/>
          </a:xfrm>
          <a:solidFill>
            <a:schemeClr val="tx1">
              <a:alpha val="90000"/>
            </a:schemeClr>
          </a:solidFill>
        </p:spPr>
        <p:txBody>
          <a:bodyPr lIns="432000" tIns="144000"/>
          <a:lstStyle>
            <a:lvl1pPr marL="0" indent="0" algn="l">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xmlns="" id="{730F7266-25A0-4B3A-A8CE-F083ECC9D4C6}"/>
              </a:ext>
            </a:extLst>
          </p:cNvPr>
          <p:cNvSpPr/>
          <p:nvPr userDrawn="1"/>
        </p:nvSpPr>
        <p:spPr>
          <a:xfrm>
            <a:off x="0" y="2539992"/>
            <a:ext cx="5373076" cy="4318008"/>
          </a:xfrm>
          <a:custGeom>
            <a:avLst/>
            <a:gdLst>
              <a:gd name="connsiteX0" fmla="*/ 4972877 w 5373076"/>
              <a:gd name="connsiteY0" fmla="*/ 1816430 h 4318008"/>
              <a:gd name="connsiteX1" fmla="*/ 5211912 w 5373076"/>
              <a:gd name="connsiteY1" fmla="*/ 2046590 h 4318008"/>
              <a:gd name="connsiteX2" fmla="*/ 4866804 w 5373076"/>
              <a:gd name="connsiteY2" fmla="*/ 2013272 h 4318008"/>
              <a:gd name="connsiteX3" fmla="*/ 3721849 w 5373076"/>
              <a:gd name="connsiteY3" fmla="*/ 1808102 h 4318008"/>
              <a:gd name="connsiteX4" fmla="*/ 3854624 w 5373076"/>
              <a:gd name="connsiteY4" fmla="*/ 2524110 h 4318008"/>
              <a:gd name="connsiteX5" fmla="*/ 3419634 w 5373076"/>
              <a:gd name="connsiteY5" fmla="*/ 2322178 h 4318008"/>
              <a:gd name="connsiteX6" fmla="*/ 3604566 w 5373076"/>
              <a:gd name="connsiteY6" fmla="*/ 1945430 h 4318008"/>
              <a:gd name="connsiteX7" fmla="*/ 2301472 w 5373076"/>
              <a:gd name="connsiteY7" fmla="*/ 1771765 h 4318008"/>
              <a:gd name="connsiteX8" fmla="*/ 3237442 w 5373076"/>
              <a:gd name="connsiteY8" fmla="*/ 2134997 h 4318008"/>
              <a:gd name="connsiteX9" fmla="*/ 3266331 w 5373076"/>
              <a:gd name="connsiteY9" fmla="*/ 2949530 h 4318008"/>
              <a:gd name="connsiteX10" fmla="*/ 1897852 w 5373076"/>
              <a:gd name="connsiteY10" fmla="*/ 4318008 h 4318008"/>
              <a:gd name="connsiteX11" fmla="*/ 134565 w 5373076"/>
              <a:gd name="connsiteY11" fmla="*/ 4318008 h 4318008"/>
              <a:gd name="connsiteX12" fmla="*/ 0 w 5373076"/>
              <a:gd name="connsiteY12" fmla="*/ 4183443 h 4318008"/>
              <a:gd name="connsiteX13" fmla="*/ 0 w 5373076"/>
              <a:gd name="connsiteY13" fmla="*/ 2855805 h 4318008"/>
              <a:gd name="connsiteX14" fmla="*/ 5243699 w 5373076"/>
              <a:gd name="connsiteY14" fmla="*/ 652159 h 4318008"/>
              <a:gd name="connsiteX15" fmla="*/ 5058767 w 5373076"/>
              <a:gd name="connsiteY15" fmla="*/ 1028908 h 4318008"/>
              <a:gd name="connsiteX16" fmla="*/ 4960786 w 5373076"/>
              <a:gd name="connsiteY16" fmla="*/ 983422 h 4318008"/>
              <a:gd name="connsiteX17" fmla="*/ 3473588 w 5373076"/>
              <a:gd name="connsiteY17" fmla="*/ 405712 h 4318008"/>
              <a:gd name="connsiteX18" fmla="*/ 4094196 w 5373076"/>
              <a:gd name="connsiteY18" fmla="*/ 1366894 h 4318008"/>
              <a:gd name="connsiteX19" fmla="*/ 3778134 w 5373076"/>
              <a:gd name="connsiteY19" fmla="*/ 1741309 h 4318008"/>
              <a:gd name="connsiteX20" fmla="*/ 2824519 w 5373076"/>
              <a:gd name="connsiteY20" fmla="*/ 1808100 h 4318008"/>
              <a:gd name="connsiteX21" fmla="*/ 4454991 w 5373076"/>
              <a:gd name="connsiteY21" fmla="*/ 0 h 4318008"/>
              <a:gd name="connsiteX22" fmla="*/ 5373076 w 5373076"/>
              <a:gd name="connsiteY22" fmla="*/ 32358 h 4318008"/>
              <a:gd name="connsiteX23" fmla="*/ 4628717 w 5373076"/>
              <a:gd name="connsiteY23" fmla="*/ 1349015 h 4318008"/>
              <a:gd name="connsiteX24" fmla="*/ 4094010 w 5373076"/>
              <a:gd name="connsiteY24" fmla="*/ 779481 h 431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73076" h="4318008">
                <a:moveTo>
                  <a:pt x="4972877" y="1816430"/>
                </a:moveTo>
                <a:lnTo>
                  <a:pt x="5211912" y="2046590"/>
                </a:lnTo>
                <a:lnTo>
                  <a:pt x="4866804" y="2013272"/>
                </a:lnTo>
                <a:close/>
                <a:moveTo>
                  <a:pt x="3721849" y="1808102"/>
                </a:moveTo>
                <a:lnTo>
                  <a:pt x="3854624" y="2524110"/>
                </a:lnTo>
                <a:lnTo>
                  <a:pt x="3419634" y="2322178"/>
                </a:lnTo>
                <a:lnTo>
                  <a:pt x="3604566" y="1945430"/>
                </a:lnTo>
                <a:close/>
                <a:moveTo>
                  <a:pt x="2301472" y="1771765"/>
                </a:moveTo>
                <a:lnTo>
                  <a:pt x="3237442" y="2134997"/>
                </a:lnTo>
                <a:lnTo>
                  <a:pt x="3266331" y="2949530"/>
                </a:lnTo>
                <a:lnTo>
                  <a:pt x="1897852" y="4318008"/>
                </a:lnTo>
                <a:lnTo>
                  <a:pt x="134565" y="4318008"/>
                </a:lnTo>
                <a:lnTo>
                  <a:pt x="0" y="4183443"/>
                </a:lnTo>
                <a:lnTo>
                  <a:pt x="0" y="2855805"/>
                </a:lnTo>
                <a:close/>
                <a:moveTo>
                  <a:pt x="5243699" y="652159"/>
                </a:moveTo>
                <a:lnTo>
                  <a:pt x="5058767" y="1028908"/>
                </a:lnTo>
                <a:lnTo>
                  <a:pt x="4960786" y="983422"/>
                </a:lnTo>
                <a:close/>
                <a:moveTo>
                  <a:pt x="3473588" y="405712"/>
                </a:moveTo>
                <a:lnTo>
                  <a:pt x="4094196" y="1366894"/>
                </a:lnTo>
                <a:lnTo>
                  <a:pt x="3778134" y="1741309"/>
                </a:lnTo>
                <a:lnTo>
                  <a:pt x="2824519" y="1808100"/>
                </a:lnTo>
                <a:close/>
                <a:moveTo>
                  <a:pt x="4454991" y="0"/>
                </a:moveTo>
                <a:lnTo>
                  <a:pt x="5373076" y="32358"/>
                </a:lnTo>
                <a:lnTo>
                  <a:pt x="4628717" y="1349015"/>
                </a:lnTo>
                <a:lnTo>
                  <a:pt x="4094010" y="7794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40EE479C-D1F6-4BAC-80D2-90EF74E3261A}"/>
              </a:ext>
            </a:extLst>
          </p:cNvPr>
          <p:cNvSpPr>
            <a:spLocks noGrp="1"/>
          </p:cNvSpPr>
          <p:nvPr userDrawn="1">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xmlns="" id="{A22238F2-C6EC-476F-8371-119AECBA5622}"/>
              </a:ext>
            </a:extLst>
          </p:cNvPr>
          <p:cNvSpPr>
            <a:spLocks noGrp="1"/>
          </p:cNvSpPr>
          <p:nvPr userDrawn="1">
            <p:ph sz="half" idx="1"/>
          </p:nvPr>
        </p:nvSpPr>
        <p:spPr>
          <a:xfrm>
            <a:off x="906843" y="3429050"/>
            <a:ext cx="4522314" cy="2762949"/>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xmlns="" id="{C9E47D86-FD0D-44D0-9B7F-9EDEBD11F9D6}"/>
              </a:ext>
            </a:extLst>
          </p:cNvPr>
          <p:cNvSpPr>
            <a:spLocks noGrp="1"/>
          </p:cNvSpPr>
          <p:nvPr userDrawn="1">
            <p:ph type="ftr" sz="quarter" idx="10"/>
          </p:nvPr>
        </p:nvSpPr>
        <p:spPr>
          <a:xfrm>
            <a:off x="431999" y="6188628"/>
            <a:ext cx="8784941" cy="365125"/>
          </a:xfrm>
          <a:prstGeom prst="rect">
            <a:avLst/>
          </a:prstGeom>
        </p:spPr>
        <p:txBody>
          <a:bodyPr/>
          <a:lstStyle>
            <a:lvl1pPr>
              <a:defRPr>
                <a:solidFill>
                  <a:schemeClr val="tx1">
                    <a:lumMod val="75000"/>
                    <a:lumOff val="25000"/>
                  </a:schemeClr>
                </a:solidFill>
              </a:defRPr>
            </a:lvl1pPr>
          </a:lstStyle>
          <a:p>
            <a:r>
              <a:rPr lang="en-US" noProof="0" dirty="0"/>
              <a:t>Add a footer</a:t>
            </a:r>
          </a:p>
        </p:txBody>
      </p:sp>
      <p:sp>
        <p:nvSpPr>
          <p:cNvPr id="9" name="Slide Number Placeholder 8">
            <a:extLst>
              <a:ext uri="{FF2B5EF4-FFF2-40B4-BE49-F238E27FC236}">
                <a16:creationId xmlns:a16="http://schemas.microsoft.com/office/drawing/2014/main" xmlns="" id="{0A29F8B3-4723-4928-83E5-76C29D05F2FE}"/>
              </a:ext>
            </a:extLst>
          </p:cNvPr>
          <p:cNvSpPr>
            <a:spLocks noGrp="1"/>
          </p:cNvSpPr>
          <p:nvPr userDrawn="1">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6" name="Text Placeholder 5">
            <a:extLst>
              <a:ext uri="{FF2B5EF4-FFF2-40B4-BE49-F238E27FC236}">
                <a16:creationId xmlns:a16="http://schemas.microsoft.com/office/drawing/2014/main" xmlns="" id="{7867C73D-EE16-41D1-B7CE-A35C765E3B8D}"/>
              </a:ext>
            </a:extLst>
          </p:cNvPr>
          <p:cNvSpPr>
            <a:spLocks noGrp="1"/>
          </p:cNvSpPr>
          <p:nvPr userDrawn="1">
            <p:ph type="body" sz="quarter" idx="12"/>
          </p:nvPr>
        </p:nvSpPr>
        <p:spPr>
          <a:xfrm>
            <a:off x="6774740" y="3429000"/>
            <a:ext cx="4522407" cy="2762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18">
            <a:extLst>
              <a:ext uri="{FF2B5EF4-FFF2-40B4-BE49-F238E27FC236}">
                <a16:creationId xmlns:a16="http://schemas.microsoft.com/office/drawing/2014/main" xmlns="" id="{FEF984BB-176D-4924-ADAD-52FBC95B07B2}"/>
              </a:ext>
            </a:extLst>
          </p:cNvPr>
          <p:cNvSpPr>
            <a:spLocks noGrp="1"/>
          </p:cNvSpPr>
          <p:nvPr>
            <p:ph type="body" sz="quarter" idx="13" hasCustomPrompt="1"/>
          </p:nvPr>
        </p:nvSpPr>
        <p:spPr>
          <a:xfrm>
            <a:off x="906463" y="2278063"/>
            <a:ext cx="4522787" cy="885825"/>
          </a:xfrm>
        </p:spPr>
        <p:txBody>
          <a:bodyPr anchor="ctr"/>
          <a:lstStyle>
            <a:lvl1pPr marL="0" indent="0">
              <a:buNone/>
              <a:defRPr sz="8000" b="1">
                <a:latin typeface="+mj-lt"/>
              </a:defRPr>
            </a:lvl1pPr>
            <a:lvl2pPr marL="266700" indent="0">
              <a:buNone/>
              <a:defRPr sz="8000">
                <a:latin typeface="+mj-lt"/>
              </a:defRPr>
            </a:lvl2pPr>
            <a:lvl3pPr marL="542925" indent="0">
              <a:buNone/>
              <a:defRPr sz="8000">
                <a:latin typeface="+mj-lt"/>
              </a:defRPr>
            </a:lvl3pPr>
            <a:lvl4pPr marL="809625" indent="0">
              <a:buNone/>
              <a:defRPr sz="8000">
                <a:latin typeface="+mj-lt"/>
              </a:defRPr>
            </a:lvl4pPr>
            <a:lvl5pPr marL="1076325" indent="0">
              <a:buNone/>
              <a:defRPr sz="8000">
                <a:latin typeface="+mj-lt"/>
              </a:defRPr>
            </a:lvl5pPr>
          </a:lstStyle>
          <a:p>
            <a:pPr lvl="0"/>
            <a:r>
              <a:rPr lang="en-US" noProof="0"/>
              <a:t>1</a:t>
            </a:r>
          </a:p>
        </p:txBody>
      </p:sp>
      <p:sp>
        <p:nvSpPr>
          <p:cNvPr id="21" name="Text Placeholder 20">
            <a:extLst>
              <a:ext uri="{FF2B5EF4-FFF2-40B4-BE49-F238E27FC236}">
                <a16:creationId xmlns:a16="http://schemas.microsoft.com/office/drawing/2014/main" xmlns="" id="{C59BE1D7-885A-4749-99BA-6909D64AFA4A}"/>
              </a:ext>
            </a:extLst>
          </p:cNvPr>
          <p:cNvSpPr>
            <a:spLocks noGrp="1"/>
          </p:cNvSpPr>
          <p:nvPr>
            <p:ph type="body" sz="quarter" idx="14" hasCustomPrompt="1"/>
          </p:nvPr>
        </p:nvSpPr>
        <p:spPr>
          <a:xfrm>
            <a:off x="6762750" y="2278063"/>
            <a:ext cx="4522787" cy="885825"/>
          </a:xfrm>
        </p:spPr>
        <p:txBody>
          <a:bodyPr anchor="ctr"/>
          <a:lstStyle>
            <a:lvl1pPr marL="0" indent="0">
              <a:buNone/>
              <a:defRPr sz="8000" b="1" i="0">
                <a:latin typeface="+mj-lt"/>
              </a:defRPr>
            </a:lvl1pPr>
          </a:lstStyle>
          <a:p>
            <a:pPr lvl="0"/>
            <a:r>
              <a:rPr lang="en-US" noProof="0"/>
              <a:t>2</a:t>
            </a:r>
          </a:p>
        </p:txBody>
      </p:sp>
      <p:cxnSp>
        <p:nvCxnSpPr>
          <p:cNvPr id="10" name="Straight Connector 9" descr="Middle divider line">
            <a:extLst>
              <a:ext uri="{FF2B5EF4-FFF2-40B4-BE49-F238E27FC236}">
                <a16:creationId xmlns:a16="http://schemas.microsoft.com/office/drawing/2014/main" xmlns="" id="{2B940646-DE40-4E0F-AE42-6530784C9A7D}"/>
              </a:ext>
              <a:ext uri="{C183D7F6-B498-43B3-948B-1728B52AA6E4}">
                <adec:decorative xmlns:adec="http://schemas.microsoft.com/office/drawing/2017/decorative" xmlns="" val="1"/>
              </a:ext>
            </a:extLst>
          </p:cNvPr>
          <p:cNvCxnSpPr>
            <a:cxnSpLocks/>
          </p:cNvCxnSpPr>
          <p:nvPr userDrawn="1"/>
        </p:nvCxnSpPr>
        <p:spPr>
          <a:xfrm>
            <a:off x="6096000" y="1391763"/>
            <a:ext cx="0" cy="4588123"/>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xmlns="" id="{8E25FBE1-FAE3-4237-B8FF-D65921AAE6C2}"/>
              </a:ext>
            </a:extLst>
          </p:cNvPr>
          <p:cNvSpPr>
            <a:spLocks noGrp="1"/>
          </p:cNvSpPr>
          <p:nvPr>
            <p:ph type="body" sz="quarter" idx="15" hasCustomPrompt="1"/>
          </p:nvPr>
        </p:nvSpPr>
        <p:spPr>
          <a:xfrm>
            <a:off x="9385300" y="6188075"/>
            <a:ext cx="1911350" cy="365125"/>
          </a:xfrm>
        </p:spPr>
        <p:txBody>
          <a:bodyPr/>
          <a:lstStyle>
            <a:lvl1pPr>
              <a:buNone/>
              <a:defRPr/>
            </a:lvl1pPr>
          </a:lstStyle>
          <a:p>
            <a:pPr lvl="0"/>
            <a:r>
              <a:rPr lang="en-CA" dirty="0"/>
              <a:t>Company Name</a:t>
            </a:r>
          </a:p>
        </p:txBody>
      </p:sp>
    </p:spTree>
    <p:extLst>
      <p:ext uri="{BB962C8B-B14F-4D97-AF65-F5344CB8AC3E}">
        <p14:creationId xmlns:p14="http://schemas.microsoft.com/office/powerpoint/2010/main" val="3176449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xmlns="" id="{6AAF5B5B-E896-400A-9E43-EAF605A0AC8B}"/>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Freeform: Shape 12">
            <a:extLst>
              <a:ext uri="{FF2B5EF4-FFF2-40B4-BE49-F238E27FC236}">
                <a16:creationId xmlns:a16="http://schemas.microsoft.com/office/drawing/2014/main" xmlns="" id="{BA2F5A3D-36C4-4B97-A62C-2AEA3B6FC1CF}"/>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3">
            <a:extLst>
              <a:ext uri="{FF2B5EF4-FFF2-40B4-BE49-F238E27FC236}">
                <a16:creationId xmlns:a16="http://schemas.microsoft.com/office/drawing/2014/main" xmlns="" id="{BB474E17-6556-4551-AD1B-351EE2DA98E0}"/>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xmlns="" id="{F860E6D1-2C9F-477C-AE22-BFF5ADE85C60}"/>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xmlns="" id="{65EC6C60-C605-4022-9718-ED56F34D6448}"/>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xmlns="" id="{9F47BB28-400F-4C54-ADDA-0055CEB6593B}"/>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xmlns="" id="{7386F148-99E1-4ED6-B4DA-151A6DB27D67}"/>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xmlns="" id="{1A0565DA-6430-4984-ACB6-E7FACACC71AF}"/>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xmlns="" id="{DDE18DFF-F9E6-4839-817B-4DD871CEAE6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xmlns="" id="{30038A3A-7324-4606-9C92-00C9AB1759F4}"/>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xmlns="" id="{5C0291BA-50C5-406F-B24E-14C9CAF652D7}"/>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xmlns="" id="{152EBA81-38BC-4DF6-93C3-4A1A02FD2789}"/>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eform: Shape 23">
            <a:extLst>
              <a:ext uri="{FF2B5EF4-FFF2-40B4-BE49-F238E27FC236}">
                <a16:creationId xmlns:a16="http://schemas.microsoft.com/office/drawing/2014/main" xmlns="" id="{9AF80622-5597-45AD-92C3-2C4C3797720A}"/>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xmlns="" id="{6833793E-EB91-43B4-8444-36ADD2A48E55}"/>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3F288DD7-6DAF-436D-B04A-EBCCAA36917C}"/>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xmlns="" id="{9322B50D-6A7D-41C6-BA57-613BC231DF36}"/>
              </a:ext>
            </a:extLst>
          </p:cNvPr>
          <p:cNvSpPr>
            <a:spLocks noGrp="1"/>
          </p:cNvSpPr>
          <p:nvPr>
            <p:ph type="body" idx="1"/>
          </p:nvPr>
        </p:nvSpPr>
        <p:spPr>
          <a:xfrm>
            <a:off x="432000" y="1152000"/>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a:extLst>
              <a:ext uri="{FF2B5EF4-FFF2-40B4-BE49-F238E27FC236}">
                <a16:creationId xmlns:a16="http://schemas.microsoft.com/office/drawing/2014/main" xmlns="" id="{9FD584DA-F775-47B8-A1D7-6556AD5FCBD2}"/>
              </a:ext>
            </a:extLst>
          </p:cNvPr>
          <p:cNvSpPr>
            <a:spLocks noGrp="1"/>
          </p:cNvSpPr>
          <p:nvPr>
            <p:ph sz="half" idx="2"/>
          </p:nvPr>
        </p:nvSpPr>
        <p:spPr>
          <a:xfrm>
            <a:off x="432000" y="1584000"/>
            <a:ext cx="5472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Footer Placeholder 9">
            <a:extLst>
              <a:ext uri="{FF2B5EF4-FFF2-40B4-BE49-F238E27FC236}">
                <a16:creationId xmlns:a16="http://schemas.microsoft.com/office/drawing/2014/main" xmlns="" id="{9337FD81-6DFD-43B7-A7D9-59E45ECDF39A}"/>
              </a:ext>
            </a:extLst>
          </p:cNvPr>
          <p:cNvSpPr>
            <a:spLocks noGrp="1"/>
          </p:cNvSpPr>
          <p:nvPr>
            <p:ph type="ftr" sz="quarter" idx="10"/>
          </p:nvPr>
        </p:nvSpPr>
        <p:spPr>
          <a:xfrm>
            <a:off x="431999" y="6188628"/>
            <a:ext cx="8784941" cy="365125"/>
          </a:xfrm>
          <a:prstGeom prst="rect">
            <a:avLst/>
          </a:prstGeom>
        </p:spPr>
        <p:txBody>
          <a:bodyPr/>
          <a:lstStyle>
            <a:lvl1pPr>
              <a:defRPr>
                <a:solidFill>
                  <a:schemeClr val="tx1">
                    <a:lumMod val="75000"/>
                    <a:lumOff val="25000"/>
                  </a:schemeClr>
                </a:solidFill>
              </a:defRPr>
            </a:lvl1pPr>
          </a:lstStyle>
          <a:p>
            <a:r>
              <a:rPr lang="en-US" noProof="0" dirty="0"/>
              <a:t>Add a footer</a:t>
            </a:r>
          </a:p>
        </p:txBody>
      </p:sp>
      <p:sp>
        <p:nvSpPr>
          <p:cNvPr id="11" name="Slide Number Placeholder 10">
            <a:extLst>
              <a:ext uri="{FF2B5EF4-FFF2-40B4-BE49-F238E27FC236}">
                <a16:creationId xmlns:a16="http://schemas.microsoft.com/office/drawing/2014/main" xmlns="" id="{F17B7460-0559-435A-9C2F-1B12BC6CE184}"/>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26" name="Content Placeholder 5">
            <a:extLst>
              <a:ext uri="{FF2B5EF4-FFF2-40B4-BE49-F238E27FC236}">
                <a16:creationId xmlns:a16="http://schemas.microsoft.com/office/drawing/2014/main" xmlns="" id="{EA7B8348-A00A-4AAE-B1F6-924515577B23}"/>
              </a:ext>
            </a:extLst>
          </p:cNvPr>
          <p:cNvSpPr>
            <a:spLocks noGrp="1"/>
          </p:cNvSpPr>
          <p:nvPr>
            <p:ph sz="quarter" idx="4"/>
          </p:nvPr>
        </p:nvSpPr>
        <p:spPr>
          <a:xfrm>
            <a:off x="6300000" y="1581663"/>
            <a:ext cx="5472000" cy="460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 name="Text Placeholder 4">
            <a:extLst>
              <a:ext uri="{FF2B5EF4-FFF2-40B4-BE49-F238E27FC236}">
                <a16:creationId xmlns:a16="http://schemas.microsoft.com/office/drawing/2014/main" xmlns="" id="{4521CFCD-C079-4019-942D-035558CAFCAC}"/>
              </a:ext>
            </a:extLst>
          </p:cNvPr>
          <p:cNvSpPr>
            <a:spLocks noGrp="1"/>
          </p:cNvSpPr>
          <p:nvPr>
            <p:ph type="body" sz="quarter" idx="3"/>
          </p:nvPr>
        </p:nvSpPr>
        <p:spPr>
          <a:xfrm>
            <a:off x="6288002" y="1151785"/>
            <a:ext cx="5483998" cy="354868"/>
          </a:xfrm>
        </p:spPr>
        <p:txBody>
          <a:bodyPr vert="horz" lIns="0" tIns="0" rIns="0" bIns="0" rtlCol="0" anchor="t">
            <a:noAutofit/>
          </a:bodyPr>
          <a:lstStyle>
            <a:lvl1pPr marL="0" indent="0">
              <a:buNone/>
              <a:defRPr lang="en-US" sz="2400" b="1"/>
            </a:lvl1pPr>
          </a:lstStyle>
          <a:p>
            <a:pPr marL="266700" lvl="0" indent="-266700"/>
            <a:r>
              <a:rPr lang="en-US" noProof="0"/>
              <a:t>Click to edit Master text styles</a:t>
            </a:r>
          </a:p>
        </p:txBody>
      </p:sp>
      <p:cxnSp>
        <p:nvCxnSpPr>
          <p:cNvPr id="28" name="Straight Connector 27" descr="Center divider line">
            <a:extLst>
              <a:ext uri="{FF2B5EF4-FFF2-40B4-BE49-F238E27FC236}">
                <a16:creationId xmlns:a16="http://schemas.microsoft.com/office/drawing/2014/main" xmlns="" id="{AEACA101-2521-41AA-8F51-FF0BF783E493}"/>
              </a:ext>
              <a:ext uri="{C183D7F6-B498-43B3-948B-1728B52AA6E4}">
                <adec:decorative xmlns:adec="http://schemas.microsoft.com/office/drawing/2017/decorative" xmlns="" val="1"/>
              </a:ext>
            </a:extLst>
          </p:cNvPr>
          <p:cNvCxnSpPr>
            <a:cxnSpLocks/>
          </p:cNvCxnSpPr>
          <p:nvPr userDrawn="1"/>
        </p:nvCxnSpPr>
        <p:spPr>
          <a:xfrm>
            <a:off x="6096000" y="2438720"/>
            <a:ext cx="0" cy="252516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9098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xmlns="" id="{B1948E38-8FB0-4E51-A01C-C88794372E50}"/>
              </a:ext>
            </a:extLst>
          </p:cNvPr>
          <p:cNvSpPr>
            <a:spLocks noGrp="1"/>
          </p:cNvSpPr>
          <p:nvPr>
            <p:ph idx="1"/>
          </p:nvPr>
        </p:nvSpPr>
        <p:spPr>
          <a:xfrm>
            <a:off x="744396" y="2463936"/>
            <a:ext cx="3726003" cy="3314545"/>
          </a:xfrm>
          <a:prstGeom prst="rightArrowCallout">
            <a:avLst>
              <a:gd name="adj1" fmla="val 50000"/>
              <a:gd name="adj2" fmla="val 25000"/>
              <a:gd name="adj3" fmla="val 15421"/>
              <a:gd name="adj4" fmla="val 80487"/>
            </a:avLst>
          </a:prstGeom>
          <a:solidFill>
            <a:schemeClr val="bg1">
              <a:lumMod val="95000"/>
            </a:schemeClr>
          </a:solidFill>
        </p:spPr>
        <p:txBody>
          <a:bodyPr lIns="180000" tIns="180000" rIns="18000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xmlns="" id="{19F419B1-164A-4B7A-BBEC-47B6151ECB05}"/>
              </a:ext>
            </a:extLst>
          </p:cNvPr>
          <p:cNvSpPr>
            <a:spLocks noGrp="1"/>
          </p:cNvSpPr>
          <p:nvPr>
            <p:ph type="ftr" sz="quarter" idx="10"/>
          </p:nvPr>
        </p:nvSpPr>
        <p:spPr>
          <a:xfrm>
            <a:off x="431999" y="6188628"/>
            <a:ext cx="8784941" cy="365125"/>
          </a:xfrm>
          <a:prstGeom prst="rect">
            <a:avLst/>
          </a:prstGeom>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xmlns=""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xmlns="" id="{16A38E24-EB1C-472F-B631-5DF32F9C4CF5}"/>
              </a:ext>
            </a:extLst>
          </p:cNvPr>
          <p:cNvSpPr>
            <a:spLocks noGrp="1"/>
          </p:cNvSpPr>
          <p:nvPr>
            <p:ph type="body" sz="quarter" idx="12"/>
          </p:nvPr>
        </p:nvSpPr>
        <p:spPr>
          <a:xfrm>
            <a:off x="4613985" y="2463801"/>
            <a:ext cx="3726469" cy="3314200"/>
          </a:xfrm>
          <a:prstGeom prst="rightArrowCallout">
            <a:avLst>
              <a:gd name="adj1" fmla="val 50000"/>
              <a:gd name="adj2" fmla="val 25000"/>
              <a:gd name="adj3" fmla="val 16186"/>
              <a:gd name="adj4" fmla="val 80493"/>
            </a:avLst>
          </a:prstGeom>
          <a:solidFill>
            <a:schemeClr val="bg1">
              <a:lumMod val="95000"/>
            </a:schemeClr>
          </a:solidFill>
        </p:spPr>
        <p:txBody>
          <a:bodyPr lIns="180000" tIns="180000" rIns="180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10">
            <a:extLst>
              <a:ext uri="{FF2B5EF4-FFF2-40B4-BE49-F238E27FC236}">
                <a16:creationId xmlns:a16="http://schemas.microsoft.com/office/drawing/2014/main" xmlns="" id="{5B4A252E-78C9-4F76-98A4-A4B580AD072A}"/>
              </a:ext>
            </a:extLst>
          </p:cNvPr>
          <p:cNvSpPr>
            <a:spLocks noGrp="1"/>
          </p:cNvSpPr>
          <p:nvPr>
            <p:ph type="body" sz="quarter" idx="13"/>
          </p:nvPr>
        </p:nvSpPr>
        <p:spPr>
          <a:xfrm>
            <a:off x="8483985" y="2463801"/>
            <a:ext cx="2963619" cy="3314200"/>
          </a:xfrm>
          <a:prstGeom prst="rect">
            <a:avLst/>
          </a:prstGeom>
          <a:solidFill>
            <a:schemeClr val="bg1">
              <a:lumMod val="95000"/>
            </a:schemeClr>
          </a:solidFill>
        </p:spPr>
        <p:txBody>
          <a:bodyPr lIns="180000" tIns="180000" rIns="180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a:extLst>
              <a:ext uri="{FF2B5EF4-FFF2-40B4-BE49-F238E27FC236}">
                <a16:creationId xmlns:a16="http://schemas.microsoft.com/office/drawing/2014/main" xmlns="" id="{F8E9D1B9-1C3A-4397-B3B4-9A921D64159E}"/>
              </a:ext>
            </a:extLst>
          </p:cNvPr>
          <p:cNvSpPr>
            <a:spLocks noGrp="1"/>
          </p:cNvSpPr>
          <p:nvPr>
            <p:ph type="body" sz="quarter" idx="26" hasCustomPrompt="1"/>
          </p:nvPr>
        </p:nvSpPr>
        <p:spPr>
          <a:xfrm>
            <a:off x="431800" y="1080000"/>
            <a:ext cx="11339513" cy="276561"/>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 Header</a:t>
            </a:r>
          </a:p>
        </p:txBody>
      </p:sp>
      <p:sp>
        <p:nvSpPr>
          <p:cNvPr id="6" name="Text Placeholder 5">
            <a:extLst>
              <a:ext uri="{FF2B5EF4-FFF2-40B4-BE49-F238E27FC236}">
                <a16:creationId xmlns:a16="http://schemas.microsoft.com/office/drawing/2014/main" xmlns="" id="{1B4F049D-3C57-44BB-ACE2-1363AF36D9EF}"/>
              </a:ext>
            </a:extLst>
          </p:cNvPr>
          <p:cNvSpPr>
            <a:spLocks noGrp="1"/>
          </p:cNvSpPr>
          <p:nvPr>
            <p:ph type="body" sz="quarter" idx="27" hasCustomPrompt="1"/>
          </p:nvPr>
        </p:nvSpPr>
        <p:spPr>
          <a:xfrm>
            <a:off x="744236" y="1647240"/>
            <a:ext cx="2975578" cy="648000"/>
          </a:xfrm>
          <a:ln>
            <a:solidFill>
              <a:schemeClr val="accent1"/>
            </a:solidFill>
          </a:ln>
        </p:spPr>
        <p:txBody>
          <a:bodyPr tIns="108000" anchor="t"/>
          <a:lstStyle>
            <a:lvl1pPr marL="0" indent="0" algn="ctr">
              <a:buNone/>
              <a:defRPr>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a:r>
              <a:rPr lang="en-US" noProof="0"/>
              <a:t>Section 1 Title</a:t>
            </a:r>
          </a:p>
        </p:txBody>
      </p:sp>
      <p:sp>
        <p:nvSpPr>
          <p:cNvPr id="12" name="Text Placeholder 11">
            <a:extLst>
              <a:ext uri="{FF2B5EF4-FFF2-40B4-BE49-F238E27FC236}">
                <a16:creationId xmlns:a16="http://schemas.microsoft.com/office/drawing/2014/main" xmlns="" id="{FB9B793F-A64B-475C-96F3-FB40100E01E4}"/>
              </a:ext>
            </a:extLst>
          </p:cNvPr>
          <p:cNvSpPr>
            <a:spLocks noGrp="1"/>
          </p:cNvSpPr>
          <p:nvPr>
            <p:ph type="body" sz="quarter" idx="28" hasCustomPrompt="1"/>
          </p:nvPr>
        </p:nvSpPr>
        <p:spPr>
          <a:xfrm>
            <a:off x="4608336" y="1647040"/>
            <a:ext cx="2975578" cy="648000"/>
          </a:xfrm>
          <a:ln>
            <a:solidFill>
              <a:schemeClr val="accent2"/>
            </a:solidFill>
          </a:ln>
        </p:spPr>
        <p:txBody>
          <a:bodyPr tIns="108000" anchor="t"/>
          <a:lstStyle>
            <a:lvl1pPr marL="0" indent="0" algn="ctr">
              <a:buNone/>
              <a:defRPr>
                <a:latin typeface="+mj-lt"/>
              </a:defRPr>
            </a:lvl1pPr>
          </a:lstStyle>
          <a:p>
            <a:pPr lvl="0"/>
            <a:r>
              <a:rPr lang="en-US" noProof="0"/>
              <a:t>Section 2 Title</a:t>
            </a:r>
          </a:p>
        </p:txBody>
      </p:sp>
      <p:sp>
        <p:nvSpPr>
          <p:cNvPr id="14" name="Text Placeholder 13">
            <a:extLst>
              <a:ext uri="{FF2B5EF4-FFF2-40B4-BE49-F238E27FC236}">
                <a16:creationId xmlns:a16="http://schemas.microsoft.com/office/drawing/2014/main" xmlns="" id="{0EF53567-5287-43FB-B07E-A12F3AEEDB98}"/>
              </a:ext>
            </a:extLst>
          </p:cNvPr>
          <p:cNvSpPr>
            <a:spLocks noGrp="1"/>
          </p:cNvSpPr>
          <p:nvPr>
            <p:ph type="body" sz="quarter" idx="29" hasCustomPrompt="1"/>
          </p:nvPr>
        </p:nvSpPr>
        <p:spPr>
          <a:xfrm>
            <a:off x="8483986" y="1647240"/>
            <a:ext cx="2975578" cy="648000"/>
          </a:xfrm>
          <a:ln>
            <a:solidFill>
              <a:schemeClr val="accent3"/>
            </a:solidFill>
          </a:ln>
        </p:spPr>
        <p:txBody>
          <a:bodyPr tIns="108000" anchor="t"/>
          <a:lstStyle>
            <a:lvl1pPr marL="0" indent="0" algn="ctr">
              <a:buNone/>
              <a:defRPr>
                <a:latin typeface="+mj-lt"/>
              </a:defRPr>
            </a:lvl1pPr>
          </a:lstStyle>
          <a:p>
            <a:pPr lvl="0"/>
            <a:r>
              <a:rPr lang="en-US" noProof="0"/>
              <a:t>Section 3 Title</a:t>
            </a:r>
          </a:p>
        </p:txBody>
      </p:sp>
    </p:spTree>
    <p:extLst>
      <p:ext uri="{BB962C8B-B14F-4D97-AF65-F5344CB8AC3E}">
        <p14:creationId xmlns:p14="http://schemas.microsoft.com/office/powerpoint/2010/main" val="3755733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xmlns="" id="{29E5E346-F307-4307-949D-77CDB6E6577A}"/>
              </a:ext>
            </a:extLst>
          </p:cNvPr>
          <p:cNvSpPr>
            <a:spLocks noGrp="1"/>
          </p:cNvSpPr>
          <p:nvPr>
            <p:ph type="ftr" sz="quarter" idx="10"/>
          </p:nvPr>
        </p:nvSpPr>
        <p:spPr>
          <a:xfrm>
            <a:off x="431999" y="6188628"/>
            <a:ext cx="8784941" cy="365125"/>
          </a:xfrm>
          <a:prstGeom prst="rect">
            <a:avLst/>
          </a:prstGeom>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xmlns=""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3" name="Text Placeholder 8">
            <a:extLst>
              <a:ext uri="{FF2B5EF4-FFF2-40B4-BE49-F238E27FC236}">
                <a16:creationId xmlns:a16="http://schemas.microsoft.com/office/drawing/2014/main" xmlns="" id="{37BBBFC2-32EB-4335-9980-A7CF236703B3}"/>
              </a:ext>
            </a:extLst>
          </p:cNvPr>
          <p:cNvSpPr>
            <a:spLocks noGrp="1"/>
          </p:cNvSpPr>
          <p:nvPr>
            <p:ph type="body" sz="quarter" idx="26" hasCustomPrompt="1"/>
          </p:nvPr>
        </p:nvSpPr>
        <p:spPr>
          <a:xfrm>
            <a:off x="431800" y="1080000"/>
            <a:ext cx="11339513" cy="276561"/>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 Header</a:t>
            </a:r>
          </a:p>
        </p:txBody>
      </p:sp>
      <p:cxnSp>
        <p:nvCxnSpPr>
          <p:cNvPr id="15" name="Straight Arrow Connector 14">
            <a:extLst>
              <a:ext uri="{FF2B5EF4-FFF2-40B4-BE49-F238E27FC236}">
                <a16:creationId xmlns:a16="http://schemas.microsoft.com/office/drawing/2014/main" xmlns="" id="{52158F80-0C1A-4B9E-9335-A5A0015187F7}"/>
              </a:ext>
            </a:extLst>
          </p:cNvPr>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 Placeholder 10">
            <a:extLst>
              <a:ext uri="{FF2B5EF4-FFF2-40B4-BE49-F238E27FC236}">
                <a16:creationId xmlns:a16="http://schemas.microsoft.com/office/drawing/2014/main" xmlns="" id="{723DA611-B88C-4D7E-82A4-5E4CA9DC2EA3}"/>
              </a:ext>
            </a:extLst>
          </p:cNvPr>
          <p:cNvSpPr>
            <a:spLocks noGrp="1"/>
          </p:cNvSpPr>
          <p:nvPr>
            <p:ph type="body" sz="quarter" idx="33" hasCustomPrompt="1"/>
          </p:nvPr>
        </p:nvSpPr>
        <p:spPr>
          <a:xfrm>
            <a:off x="412908"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7" name="Text Placeholder 10">
            <a:extLst>
              <a:ext uri="{FF2B5EF4-FFF2-40B4-BE49-F238E27FC236}">
                <a16:creationId xmlns:a16="http://schemas.microsoft.com/office/drawing/2014/main" xmlns="" id="{180A0FA4-75CD-4A61-AA79-9C3C5F97ED8C}"/>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xmlns="" id="{EBB89A53-1B07-4560-B98E-03BECDB832C9}"/>
              </a:ext>
            </a:extLst>
          </p:cNvPr>
          <p:cNvSpPr>
            <a:spLocks noGrp="1"/>
          </p:cNvSpPr>
          <p:nvPr>
            <p:ph type="body" sz="quarter" idx="35" hasCustomPrompt="1"/>
          </p:nvPr>
        </p:nvSpPr>
        <p:spPr>
          <a:xfrm>
            <a:off x="90381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xmlns="" id="{22D34AD8-D83D-4409-A418-C00840A085AC}"/>
              </a:ext>
            </a:extLst>
          </p:cNvPr>
          <p:cNvSpPr>
            <a:spLocks noGrp="1"/>
          </p:cNvSpPr>
          <p:nvPr>
            <p:ph type="body" sz="quarter" idx="36" hasCustomPrompt="1"/>
          </p:nvPr>
        </p:nvSpPr>
        <p:spPr>
          <a:xfrm>
            <a:off x="13758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xmlns="" id="{3EAA6A46-63F3-49A5-8E0B-758176E4429D}"/>
              </a:ext>
            </a:extLst>
          </p:cNvPr>
          <p:cNvSpPr>
            <a:spLocks noGrp="1"/>
          </p:cNvSpPr>
          <p:nvPr>
            <p:ph type="body" sz="quarter" idx="37" hasCustomPrompt="1"/>
          </p:nvPr>
        </p:nvSpPr>
        <p:spPr>
          <a:xfrm>
            <a:off x="184785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xmlns="" id="{BB051A6E-4868-4F3F-93DB-AD07020E9344}"/>
              </a:ext>
            </a:extLst>
          </p:cNvPr>
          <p:cNvSpPr>
            <a:spLocks noGrp="1"/>
          </p:cNvSpPr>
          <p:nvPr>
            <p:ph type="body" sz="quarter" idx="38" hasCustomPrompt="1"/>
          </p:nvPr>
        </p:nvSpPr>
        <p:spPr>
          <a:xfrm>
            <a:off x="6077108"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28" name="Text Placeholder 10">
            <a:extLst>
              <a:ext uri="{FF2B5EF4-FFF2-40B4-BE49-F238E27FC236}">
                <a16:creationId xmlns:a16="http://schemas.microsoft.com/office/drawing/2014/main" xmlns="" id="{61519886-189E-4C69-AEED-FD9BDD3E567B}"/>
              </a:ext>
            </a:extLst>
          </p:cNvPr>
          <p:cNvSpPr>
            <a:spLocks noGrp="1"/>
          </p:cNvSpPr>
          <p:nvPr>
            <p:ph type="body" sz="quarter" idx="39" hasCustomPrompt="1"/>
          </p:nvPr>
        </p:nvSpPr>
        <p:spPr>
          <a:xfrm>
            <a:off x="231986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xmlns="" id="{0F084DDF-04EE-46A9-9F77-D5FD94D1B543}"/>
              </a:ext>
            </a:extLst>
          </p:cNvPr>
          <p:cNvSpPr>
            <a:spLocks noGrp="1"/>
          </p:cNvSpPr>
          <p:nvPr>
            <p:ph type="body" sz="quarter" idx="40" hasCustomPrompt="1"/>
          </p:nvPr>
        </p:nvSpPr>
        <p:spPr>
          <a:xfrm>
            <a:off x="279188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xmlns="" id="{743DE8AB-BF74-4CC9-AD19-8BBBF44867AF}"/>
              </a:ext>
            </a:extLst>
          </p:cNvPr>
          <p:cNvSpPr>
            <a:spLocks noGrp="1"/>
          </p:cNvSpPr>
          <p:nvPr>
            <p:ph type="body" sz="quarter" idx="41" hasCustomPrompt="1"/>
          </p:nvPr>
        </p:nvSpPr>
        <p:spPr>
          <a:xfrm>
            <a:off x="326390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xmlns="" id="{2ECC5C24-2CE5-491E-89DC-F9C5AE98B067}"/>
              </a:ext>
            </a:extLst>
          </p:cNvPr>
          <p:cNvSpPr>
            <a:spLocks noGrp="1"/>
          </p:cNvSpPr>
          <p:nvPr>
            <p:ph type="body" sz="quarter" idx="42" hasCustomPrompt="1"/>
          </p:nvPr>
        </p:nvSpPr>
        <p:spPr>
          <a:xfrm>
            <a:off x="467995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xmlns="" id="{ADB0F187-5781-4076-B761-264B1C683A63}"/>
              </a:ext>
            </a:extLst>
          </p:cNvPr>
          <p:cNvSpPr>
            <a:spLocks noGrp="1"/>
          </p:cNvSpPr>
          <p:nvPr>
            <p:ph type="body" sz="quarter" idx="43" hasCustomPrompt="1"/>
          </p:nvPr>
        </p:nvSpPr>
        <p:spPr>
          <a:xfrm>
            <a:off x="373591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xmlns="" id="{B2E776B2-D388-4243-80AE-BD8AF47C8AAB}"/>
              </a:ext>
            </a:extLst>
          </p:cNvPr>
          <p:cNvSpPr>
            <a:spLocks noGrp="1"/>
          </p:cNvSpPr>
          <p:nvPr>
            <p:ph type="body" sz="quarter" idx="44" hasCustomPrompt="1"/>
          </p:nvPr>
        </p:nvSpPr>
        <p:spPr>
          <a:xfrm>
            <a:off x="420793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5" name="Text Placeholder 10">
            <a:extLst>
              <a:ext uri="{FF2B5EF4-FFF2-40B4-BE49-F238E27FC236}">
                <a16:creationId xmlns:a16="http://schemas.microsoft.com/office/drawing/2014/main" xmlns="" id="{79F3A104-EDC0-4A25-9585-3F9F8C1022C7}"/>
              </a:ext>
            </a:extLst>
          </p:cNvPr>
          <p:cNvSpPr>
            <a:spLocks noGrp="1"/>
          </p:cNvSpPr>
          <p:nvPr>
            <p:ph type="body" sz="quarter" idx="45" hasCustomPrompt="1"/>
          </p:nvPr>
        </p:nvSpPr>
        <p:spPr>
          <a:xfrm>
            <a:off x="51519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6" name="Text Placeholder 10">
            <a:extLst>
              <a:ext uri="{FF2B5EF4-FFF2-40B4-BE49-F238E27FC236}">
                <a16:creationId xmlns:a16="http://schemas.microsoft.com/office/drawing/2014/main" xmlns="" id="{23DA3E7C-9F0E-4A57-B6EA-C01C72788E9E}"/>
              </a:ext>
            </a:extLst>
          </p:cNvPr>
          <p:cNvSpPr>
            <a:spLocks noGrp="1"/>
          </p:cNvSpPr>
          <p:nvPr>
            <p:ph type="body" sz="quarter" idx="46" hasCustomPrompt="1"/>
          </p:nvPr>
        </p:nvSpPr>
        <p:spPr>
          <a:xfrm>
            <a:off x="562398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7" name="Text Placeholder 10">
            <a:extLst>
              <a:ext uri="{FF2B5EF4-FFF2-40B4-BE49-F238E27FC236}">
                <a16:creationId xmlns:a16="http://schemas.microsoft.com/office/drawing/2014/main" xmlns="" id="{A8ABC110-DC97-4A71-9A16-67581EAC9895}"/>
              </a:ext>
            </a:extLst>
          </p:cNvPr>
          <p:cNvSpPr>
            <a:spLocks noGrp="1"/>
          </p:cNvSpPr>
          <p:nvPr>
            <p:ph type="body" sz="quarter" idx="47" hasCustomPrompt="1"/>
          </p:nvPr>
        </p:nvSpPr>
        <p:spPr>
          <a:xfrm>
            <a:off x="60959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8" name="Text Placeholder 10">
            <a:extLst>
              <a:ext uri="{FF2B5EF4-FFF2-40B4-BE49-F238E27FC236}">
                <a16:creationId xmlns:a16="http://schemas.microsoft.com/office/drawing/2014/main" xmlns="" id="{81058125-332B-41A7-BCD5-72CAE3F9F97D}"/>
              </a:ext>
            </a:extLst>
          </p:cNvPr>
          <p:cNvSpPr>
            <a:spLocks noGrp="1"/>
          </p:cNvSpPr>
          <p:nvPr>
            <p:ph type="body" sz="quarter" idx="48" hasCustomPrompt="1"/>
          </p:nvPr>
        </p:nvSpPr>
        <p:spPr>
          <a:xfrm>
            <a:off x="656801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9" name="Text Placeholder 10">
            <a:extLst>
              <a:ext uri="{FF2B5EF4-FFF2-40B4-BE49-F238E27FC236}">
                <a16:creationId xmlns:a16="http://schemas.microsoft.com/office/drawing/2014/main" xmlns="" id="{E32DE8FD-6391-4094-BAEC-CC0836CC67EB}"/>
              </a:ext>
            </a:extLst>
          </p:cNvPr>
          <p:cNvSpPr>
            <a:spLocks noGrp="1"/>
          </p:cNvSpPr>
          <p:nvPr>
            <p:ph type="body" sz="quarter" idx="49" hasCustomPrompt="1"/>
          </p:nvPr>
        </p:nvSpPr>
        <p:spPr>
          <a:xfrm>
            <a:off x="704002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0" name="Text Placeholder 10">
            <a:extLst>
              <a:ext uri="{FF2B5EF4-FFF2-40B4-BE49-F238E27FC236}">
                <a16:creationId xmlns:a16="http://schemas.microsoft.com/office/drawing/2014/main" xmlns="" id="{5C53C0F3-9308-422B-BC6E-1ACA5029027A}"/>
              </a:ext>
            </a:extLst>
          </p:cNvPr>
          <p:cNvSpPr>
            <a:spLocks noGrp="1"/>
          </p:cNvSpPr>
          <p:nvPr>
            <p:ph type="body" sz="quarter" idx="50" hasCustomPrompt="1"/>
          </p:nvPr>
        </p:nvSpPr>
        <p:spPr>
          <a:xfrm>
            <a:off x="751204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1" name="Text Placeholder 10">
            <a:extLst>
              <a:ext uri="{FF2B5EF4-FFF2-40B4-BE49-F238E27FC236}">
                <a16:creationId xmlns:a16="http://schemas.microsoft.com/office/drawing/2014/main" xmlns="" id="{06DFFA03-9EA6-4F70-9519-AB1361BAF7CE}"/>
              </a:ext>
            </a:extLst>
          </p:cNvPr>
          <p:cNvSpPr>
            <a:spLocks noGrp="1"/>
          </p:cNvSpPr>
          <p:nvPr>
            <p:ph type="body" sz="quarter" idx="51" hasCustomPrompt="1"/>
          </p:nvPr>
        </p:nvSpPr>
        <p:spPr>
          <a:xfrm>
            <a:off x="79840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2" name="Text Placeholder 10">
            <a:extLst>
              <a:ext uri="{FF2B5EF4-FFF2-40B4-BE49-F238E27FC236}">
                <a16:creationId xmlns:a16="http://schemas.microsoft.com/office/drawing/2014/main" xmlns="" id="{49CD8693-3557-4241-BB88-518160D989C4}"/>
              </a:ext>
            </a:extLst>
          </p:cNvPr>
          <p:cNvSpPr>
            <a:spLocks noGrp="1"/>
          </p:cNvSpPr>
          <p:nvPr>
            <p:ph type="body" sz="quarter" idx="52" hasCustomPrompt="1"/>
          </p:nvPr>
        </p:nvSpPr>
        <p:spPr>
          <a:xfrm>
            <a:off x="845608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3" name="Text Placeholder 10">
            <a:extLst>
              <a:ext uri="{FF2B5EF4-FFF2-40B4-BE49-F238E27FC236}">
                <a16:creationId xmlns:a16="http://schemas.microsoft.com/office/drawing/2014/main" xmlns="" id="{4884DF69-4936-4F90-BFB8-ED04A228DA22}"/>
              </a:ext>
            </a:extLst>
          </p:cNvPr>
          <p:cNvSpPr>
            <a:spLocks noGrp="1"/>
          </p:cNvSpPr>
          <p:nvPr>
            <p:ph type="body" sz="quarter" idx="53" hasCustomPrompt="1"/>
          </p:nvPr>
        </p:nvSpPr>
        <p:spPr>
          <a:xfrm>
            <a:off x="89280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4" name="Text Placeholder 10">
            <a:extLst>
              <a:ext uri="{FF2B5EF4-FFF2-40B4-BE49-F238E27FC236}">
                <a16:creationId xmlns:a16="http://schemas.microsoft.com/office/drawing/2014/main" xmlns="" id="{00804F61-8052-4AD8-8370-ED72B261BC29}"/>
              </a:ext>
            </a:extLst>
          </p:cNvPr>
          <p:cNvSpPr>
            <a:spLocks noGrp="1"/>
          </p:cNvSpPr>
          <p:nvPr>
            <p:ph type="body" sz="quarter" idx="54" hasCustomPrompt="1"/>
          </p:nvPr>
        </p:nvSpPr>
        <p:spPr>
          <a:xfrm>
            <a:off x="1034414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5" name="Text Placeholder 10">
            <a:extLst>
              <a:ext uri="{FF2B5EF4-FFF2-40B4-BE49-F238E27FC236}">
                <a16:creationId xmlns:a16="http://schemas.microsoft.com/office/drawing/2014/main" xmlns="" id="{313F370F-A9EC-477E-BED7-BF4E87527420}"/>
              </a:ext>
            </a:extLst>
          </p:cNvPr>
          <p:cNvSpPr>
            <a:spLocks noGrp="1"/>
          </p:cNvSpPr>
          <p:nvPr>
            <p:ph type="body" sz="quarter" idx="55" hasCustomPrompt="1"/>
          </p:nvPr>
        </p:nvSpPr>
        <p:spPr>
          <a:xfrm>
            <a:off x="940011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6" name="Text Placeholder 10">
            <a:extLst>
              <a:ext uri="{FF2B5EF4-FFF2-40B4-BE49-F238E27FC236}">
                <a16:creationId xmlns:a16="http://schemas.microsoft.com/office/drawing/2014/main" xmlns="" id="{9E687ADD-FE6C-441E-991F-E71EA0572C32}"/>
              </a:ext>
            </a:extLst>
          </p:cNvPr>
          <p:cNvSpPr>
            <a:spLocks noGrp="1"/>
          </p:cNvSpPr>
          <p:nvPr>
            <p:ph type="body" sz="quarter" idx="56" hasCustomPrompt="1"/>
          </p:nvPr>
        </p:nvSpPr>
        <p:spPr>
          <a:xfrm>
            <a:off x="987213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7" name="Text Placeholder 10">
            <a:extLst>
              <a:ext uri="{FF2B5EF4-FFF2-40B4-BE49-F238E27FC236}">
                <a16:creationId xmlns:a16="http://schemas.microsoft.com/office/drawing/2014/main" xmlns="" id="{5E0252B4-80AE-40E9-BA32-6EDAAC625211}"/>
              </a:ext>
            </a:extLst>
          </p:cNvPr>
          <p:cNvSpPr>
            <a:spLocks noGrp="1"/>
          </p:cNvSpPr>
          <p:nvPr>
            <p:ph type="body" sz="quarter" idx="57" hasCustomPrompt="1"/>
          </p:nvPr>
        </p:nvSpPr>
        <p:spPr>
          <a:xfrm>
            <a:off x="1081616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8" name="Text Placeholder 10">
            <a:extLst>
              <a:ext uri="{FF2B5EF4-FFF2-40B4-BE49-F238E27FC236}">
                <a16:creationId xmlns:a16="http://schemas.microsoft.com/office/drawing/2014/main" xmlns="" id="{8A807DF0-23B6-4B83-B3F6-8D0BE9A851F6}"/>
              </a:ext>
            </a:extLst>
          </p:cNvPr>
          <p:cNvSpPr>
            <a:spLocks noGrp="1"/>
          </p:cNvSpPr>
          <p:nvPr>
            <p:ph type="body" sz="quarter" idx="58" hasCustomPrompt="1"/>
          </p:nvPr>
        </p:nvSpPr>
        <p:spPr>
          <a:xfrm>
            <a:off x="112881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9" name="Text Placeholder 3">
            <a:extLst>
              <a:ext uri="{FF2B5EF4-FFF2-40B4-BE49-F238E27FC236}">
                <a16:creationId xmlns:a16="http://schemas.microsoft.com/office/drawing/2014/main" xmlns="" id="{F3591345-36C8-481A-AD5B-5F69B03D1710}"/>
              </a:ext>
            </a:extLst>
          </p:cNvPr>
          <p:cNvSpPr>
            <a:spLocks noGrp="1"/>
          </p:cNvSpPr>
          <p:nvPr>
            <p:ph type="body" sz="quarter" idx="59" hasCustomPrompt="1"/>
          </p:nvPr>
        </p:nvSpPr>
        <p:spPr>
          <a:xfrm>
            <a:off x="5360988" y="2190750"/>
            <a:ext cx="1793875" cy="561975"/>
          </a:xfrm>
          <a:noFill/>
          <a:ln>
            <a:noFill/>
          </a:ln>
        </p:spPr>
        <p:txBody>
          <a:bodyPr tIns="36000" anchor="t"/>
          <a:lstStyle>
            <a:lvl1pPr marL="0" indent="0" algn="ctr">
              <a:buNone/>
              <a:defRPr sz="1600" b="1">
                <a:solidFill>
                  <a:schemeClr val="tx1">
                    <a:lumMod val="75000"/>
                    <a:lumOff val="25000"/>
                  </a:schemeClr>
                </a:solidFill>
              </a:defRPr>
            </a:lvl1pPr>
          </a:lstStyle>
          <a:p>
            <a:pPr lvl="0"/>
            <a:r>
              <a:rPr lang="en-US" noProof="0"/>
              <a:t>Item Title</a:t>
            </a:r>
          </a:p>
        </p:txBody>
      </p:sp>
      <p:sp>
        <p:nvSpPr>
          <p:cNvPr id="50" name="Text Placeholder 36">
            <a:extLst>
              <a:ext uri="{FF2B5EF4-FFF2-40B4-BE49-F238E27FC236}">
                <a16:creationId xmlns:a16="http://schemas.microsoft.com/office/drawing/2014/main" xmlns="" id="{954C0732-1924-4A1B-9272-95C51D0B36FE}"/>
              </a:ext>
            </a:extLst>
          </p:cNvPr>
          <p:cNvSpPr>
            <a:spLocks noGrp="1"/>
          </p:cNvSpPr>
          <p:nvPr>
            <p:ph type="body" sz="quarter" idx="60" hasCustomPrompt="1"/>
          </p:nvPr>
        </p:nvSpPr>
        <p:spPr>
          <a:xfrm>
            <a:off x="5395728" y="2531196"/>
            <a:ext cx="1724394" cy="185808"/>
          </a:xfr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pPr lvl="0"/>
            <a:r>
              <a:rPr lang="en-US" noProof="0"/>
              <a:t>Month, Year</a:t>
            </a:r>
          </a:p>
        </p:txBody>
      </p:sp>
    </p:spTree>
    <p:extLst>
      <p:ext uri="{BB962C8B-B14F-4D97-AF65-F5344CB8AC3E}">
        <p14:creationId xmlns:p14="http://schemas.microsoft.com/office/powerpoint/2010/main" val="90670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xmlns="" id="{19F419B1-164A-4B7A-BBEC-47B6151ECB05}"/>
              </a:ext>
            </a:extLst>
          </p:cNvPr>
          <p:cNvSpPr>
            <a:spLocks noGrp="1"/>
          </p:cNvSpPr>
          <p:nvPr>
            <p:ph type="ftr" sz="quarter" idx="10"/>
          </p:nvPr>
        </p:nvSpPr>
        <p:spPr>
          <a:xfrm>
            <a:off x="431999" y="6188628"/>
            <a:ext cx="8784941" cy="365125"/>
          </a:xfrm>
          <a:prstGeom prst="rect">
            <a:avLst/>
          </a:prstGeom>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xmlns=""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xmlns="" id="{1F5B3657-F2AE-455A-BF81-1A0C2ACECD20}"/>
              </a:ext>
            </a:extLst>
          </p:cNvPr>
          <p:cNvSpPr>
            <a:spLocks noGrp="1"/>
          </p:cNvSpPr>
          <p:nvPr>
            <p:ph type="body" sz="quarter" idx="12" hasCustomPrompt="1"/>
          </p:nvPr>
        </p:nvSpPr>
        <p:spPr>
          <a:xfrm>
            <a:off x="2103945" y="3995705"/>
            <a:ext cx="1964171" cy="216000"/>
          </a:xfrm>
        </p:spPr>
        <p:txBody>
          <a:bodyPr/>
          <a:lstStyle>
            <a:lvl1pPr marL="0" indent="0" algn="l">
              <a:buNone/>
              <a:defRPr sz="1600"/>
            </a:lvl1pPr>
          </a:lstStyle>
          <a:p>
            <a:pPr lvl="0"/>
            <a:r>
              <a:rPr lang="en-US" noProof="0"/>
              <a:t>Title</a:t>
            </a:r>
          </a:p>
        </p:txBody>
      </p:sp>
      <p:sp>
        <p:nvSpPr>
          <p:cNvPr id="13" name="Text Placeholder 12">
            <a:extLst>
              <a:ext uri="{FF2B5EF4-FFF2-40B4-BE49-F238E27FC236}">
                <a16:creationId xmlns:a16="http://schemas.microsoft.com/office/drawing/2014/main" xmlns="" id="{6A983D98-E0AB-429A-9EC2-B50D4216D691}"/>
              </a:ext>
            </a:extLst>
          </p:cNvPr>
          <p:cNvSpPr>
            <a:spLocks noGrp="1"/>
          </p:cNvSpPr>
          <p:nvPr>
            <p:ph type="body" sz="quarter" idx="13" hasCustomPrompt="1"/>
          </p:nvPr>
        </p:nvSpPr>
        <p:spPr>
          <a:xfrm>
            <a:off x="5955887" y="3995705"/>
            <a:ext cx="1964171" cy="216000"/>
          </a:xfrm>
        </p:spPr>
        <p:txBody>
          <a:bodyPr/>
          <a:lstStyle>
            <a:lvl1pPr marL="0" indent="0" algn="l">
              <a:buNone/>
              <a:defRPr sz="1600"/>
            </a:lvl1pPr>
          </a:lstStyle>
          <a:p>
            <a:pPr lvl="0"/>
            <a:r>
              <a:rPr lang="en-US" noProof="0"/>
              <a:t>Title</a:t>
            </a:r>
          </a:p>
        </p:txBody>
      </p:sp>
      <p:sp>
        <p:nvSpPr>
          <p:cNvPr id="15" name="Text Placeholder 14">
            <a:extLst>
              <a:ext uri="{FF2B5EF4-FFF2-40B4-BE49-F238E27FC236}">
                <a16:creationId xmlns:a16="http://schemas.microsoft.com/office/drawing/2014/main" xmlns="" id="{755213BF-EF6D-45DC-A01B-DE6C2F23A6D2}"/>
              </a:ext>
            </a:extLst>
          </p:cNvPr>
          <p:cNvSpPr>
            <a:spLocks noGrp="1"/>
          </p:cNvSpPr>
          <p:nvPr>
            <p:ph type="body" sz="quarter" idx="14" hasCustomPrompt="1"/>
          </p:nvPr>
        </p:nvSpPr>
        <p:spPr>
          <a:xfrm>
            <a:off x="9807829" y="3991240"/>
            <a:ext cx="1964171" cy="216000"/>
          </a:xfrm>
        </p:spPr>
        <p:txBody>
          <a:bodyPr/>
          <a:lstStyle>
            <a:lvl1pPr marL="0" indent="0" algn="l">
              <a:buNone/>
              <a:defRPr sz="1600"/>
            </a:lvl1pPr>
          </a:lstStyle>
          <a:p>
            <a:pPr lvl="0"/>
            <a:r>
              <a:rPr lang="en-US" noProof="0"/>
              <a:t>Title</a:t>
            </a:r>
          </a:p>
        </p:txBody>
      </p:sp>
      <p:sp>
        <p:nvSpPr>
          <p:cNvPr id="10" name="Text Placeholder 9">
            <a:extLst>
              <a:ext uri="{FF2B5EF4-FFF2-40B4-BE49-F238E27FC236}">
                <a16:creationId xmlns:a16="http://schemas.microsoft.com/office/drawing/2014/main" xmlns="" id="{6D972951-9088-4993-8DED-9DA3B6B08CF2}"/>
              </a:ext>
            </a:extLst>
          </p:cNvPr>
          <p:cNvSpPr>
            <a:spLocks noGrp="1"/>
          </p:cNvSpPr>
          <p:nvPr>
            <p:ph type="body" sz="quarter" idx="17" hasCustomPrompt="1"/>
          </p:nvPr>
        </p:nvSpPr>
        <p:spPr>
          <a:xfrm>
            <a:off x="2103945" y="3424428"/>
            <a:ext cx="1964170" cy="504000"/>
          </a:xfrm>
        </p:spPr>
        <p:txBody>
          <a:bodyPr/>
          <a:lstStyle>
            <a:lvl1pPr marL="0" indent="0" algn="l">
              <a:buNone/>
              <a:defRPr b="1">
                <a:latin typeface="+mj-lt"/>
              </a:defRPr>
            </a:lvl1pPr>
          </a:lstStyle>
          <a:p>
            <a:pPr lvl="0"/>
            <a:r>
              <a:rPr lang="en-US" noProof="0"/>
              <a:t>Name</a:t>
            </a:r>
          </a:p>
        </p:txBody>
      </p:sp>
      <p:sp>
        <p:nvSpPr>
          <p:cNvPr id="12" name="Text Placeholder 11">
            <a:extLst>
              <a:ext uri="{FF2B5EF4-FFF2-40B4-BE49-F238E27FC236}">
                <a16:creationId xmlns:a16="http://schemas.microsoft.com/office/drawing/2014/main" xmlns="" id="{48424FDD-507C-4199-BFC6-8BC01D8992B6}"/>
              </a:ext>
            </a:extLst>
          </p:cNvPr>
          <p:cNvSpPr>
            <a:spLocks noGrp="1"/>
          </p:cNvSpPr>
          <p:nvPr>
            <p:ph type="body" sz="quarter" idx="18" hasCustomPrompt="1"/>
          </p:nvPr>
        </p:nvSpPr>
        <p:spPr>
          <a:xfrm>
            <a:off x="5955887" y="3424428"/>
            <a:ext cx="1964171" cy="504000"/>
          </a:xfrm>
        </p:spPr>
        <p:txBody>
          <a:bodyPr/>
          <a:lstStyle>
            <a:lvl1pPr marL="0" indent="0" algn="l">
              <a:buNone/>
              <a:defRPr b="1">
                <a:latin typeface="+mj-lt"/>
              </a:defRPr>
            </a:lvl1pPr>
          </a:lstStyle>
          <a:p>
            <a:pPr lvl="0"/>
            <a:r>
              <a:rPr lang="en-US" noProof="0"/>
              <a:t>Name</a:t>
            </a:r>
          </a:p>
        </p:txBody>
      </p:sp>
      <p:sp>
        <p:nvSpPr>
          <p:cNvPr id="16" name="Text Placeholder 15">
            <a:extLst>
              <a:ext uri="{FF2B5EF4-FFF2-40B4-BE49-F238E27FC236}">
                <a16:creationId xmlns:a16="http://schemas.microsoft.com/office/drawing/2014/main" xmlns="" id="{33DAFB20-1343-4578-8AA0-0378B674F1B1}"/>
              </a:ext>
            </a:extLst>
          </p:cNvPr>
          <p:cNvSpPr>
            <a:spLocks noGrp="1"/>
          </p:cNvSpPr>
          <p:nvPr>
            <p:ph type="body" sz="quarter" idx="19" hasCustomPrompt="1"/>
          </p:nvPr>
        </p:nvSpPr>
        <p:spPr>
          <a:xfrm>
            <a:off x="9807830" y="3424428"/>
            <a:ext cx="1964170" cy="504000"/>
          </a:xfrm>
        </p:spPr>
        <p:txBody>
          <a:bodyPr/>
          <a:lstStyle>
            <a:lvl1pPr marL="0" indent="0" algn="l">
              <a:buNone/>
              <a:defRPr b="1">
                <a:latin typeface="+mj-lt"/>
              </a:defRPr>
            </a:lvl1pPr>
          </a:lstStyle>
          <a:p>
            <a:pPr lvl="0"/>
            <a:r>
              <a:rPr lang="en-US" noProof="0"/>
              <a:t>Name</a:t>
            </a:r>
          </a:p>
        </p:txBody>
      </p:sp>
      <p:sp>
        <p:nvSpPr>
          <p:cNvPr id="24" name="Picture Placeholder 22">
            <a:extLst>
              <a:ext uri="{FF2B5EF4-FFF2-40B4-BE49-F238E27FC236}">
                <a16:creationId xmlns:a16="http://schemas.microsoft.com/office/drawing/2014/main" xmlns="" id="{806A4855-25AA-40D4-B1A4-A271486B6C9F}"/>
              </a:ext>
            </a:extLst>
          </p:cNvPr>
          <p:cNvSpPr>
            <a:spLocks noGrp="1"/>
          </p:cNvSpPr>
          <p:nvPr>
            <p:ph type="pic" sz="quarter" idx="23"/>
          </p:nvPr>
        </p:nvSpPr>
        <p:spPr>
          <a:xfrm>
            <a:off x="431800" y="2808242"/>
            <a:ext cx="1505966" cy="1505966"/>
          </a:xfrm>
          <a:prstGeom prst="ellipse">
            <a:avLst/>
          </a:prstGeom>
          <a:solidFill>
            <a:schemeClr val="bg1">
              <a:lumMod val="95000"/>
            </a:schemeClr>
          </a:solidFill>
          <a:ln w="3175">
            <a:solidFill>
              <a:schemeClr val="bg1">
                <a:lumMod val="95000"/>
              </a:schemeClr>
            </a:solidFill>
          </a:ln>
        </p:spPr>
        <p:txBody>
          <a:bodyPr anchor="ctr"/>
          <a:lstStyle>
            <a:lvl1pPr marL="0" indent="0" algn="ctr">
              <a:buNone/>
              <a:defRPr/>
            </a:lvl1pPr>
          </a:lstStyle>
          <a:p>
            <a:r>
              <a:rPr lang="en-US" noProof="0"/>
              <a:t>Click icon to add picture</a:t>
            </a:r>
            <a:endParaRPr lang="en-US" noProof="0" dirty="0"/>
          </a:p>
        </p:txBody>
      </p:sp>
      <p:sp>
        <p:nvSpPr>
          <p:cNvPr id="25" name="Picture Placeholder 22">
            <a:extLst>
              <a:ext uri="{FF2B5EF4-FFF2-40B4-BE49-F238E27FC236}">
                <a16:creationId xmlns:a16="http://schemas.microsoft.com/office/drawing/2014/main" xmlns="" id="{31E10A24-B676-4117-9507-B4B0EB406F02}"/>
              </a:ext>
            </a:extLst>
          </p:cNvPr>
          <p:cNvSpPr>
            <a:spLocks noGrp="1"/>
          </p:cNvSpPr>
          <p:nvPr>
            <p:ph type="pic" sz="quarter" idx="24"/>
          </p:nvPr>
        </p:nvSpPr>
        <p:spPr>
          <a:xfrm>
            <a:off x="4283742" y="2808242"/>
            <a:ext cx="1505966" cy="1505966"/>
          </a:xfrm>
          <a:prstGeom prst="ellipse">
            <a:avLst/>
          </a:prstGeom>
          <a:solidFill>
            <a:schemeClr val="bg1">
              <a:lumMod val="95000"/>
            </a:schemeClr>
          </a:solidFill>
          <a:ln w="3175">
            <a:solidFill>
              <a:schemeClr val="bg1">
                <a:lumMod val="95000"/>
              </a:schemeClr>
            </a:solidFill>
          </a:ln>
        </p:spPr>
        <p:txBody>
          <a:bodyPr anchor="ctr"/>
          <a:lstStyle>
            <a:lvl1pPr marL="0" indent="0" algn="ctr">
              <a:buNone/>
              <a:defRPr/>
            </a:lvl1pPr>
          </a:lstStyle>
          <a:p>
            <a:r>
              <a:rPr lang="en-US" noProof="0"/>
              <a:t>Click icon to add picture</a:t>
            </a:r>
            <a:endParaRPr lang="en-US" noProof="0" dirty="0"/>
          </a:p>
        </p:txBody>
      </p:sp>
      <p:sp>
        <p:nvSpPr>
          <p:cNvPr id="26" name="Picture Placeholder 22">
            <a:extLst>
              <a:ext uri="{FF2B5EF4-FFF2-40B4-BE49-F238E27FC236}">
                <a16:creationId xmlns:a16="http://schemas.microsoft.com/office/drawing/2014/main" xmlns="" id="{6549D851-9848-44AC-937A-9B1EF867E595}"/>
              </a:ext>
            </a:extLst>
          </p:cNvPr>
          <p:cNvSpPr>
            <a:spLocks noGrp="1"/>
          </p:cNvSpPr>
          <p:nvPr>
            <p:ph type="pic" sz="quarter" idx="25"/>
          </p:nvPr>
        </p:nvSpPr>
        <p:spPr>
          <a:xfrm>
            <a:off x="8135683" y="2808242"/>
            <a:ext cx="1505966" cy="1505966"/>
          </a:xfrm>
          <a:prstGeom prst="ellipse">
            <a:avLst/>
          </a:prstGeom>
          <a:solidFill>
            <a:schemeClr val="bg1">
              <a:lumMod val="95000"/>
            </a:schemeClr>
          </a:solidFill>
          <a:ln w="3175">
            <a:solidFill>
              <a:schemeClr val="bg1">
                <a:lumMod val="95000"/>
              </a:schemeClr>
            </a:solidFill>
          </a:ln>
        </p:spPr>
        <p:txBody>
          <a:bodyPr anchor="ctr"/>
          <a:lstStyle>
            <a:lvl1pPr marL="0" indent="0" algn="ctr">
              <a:buNone/>
              <a:defRPr/>
            </a:lvl1pPr>
          </a:lstStyle>
          <a:p>
            <a:r>
              <a:rPr lang="en-US" noProof="0"/>
              <a:t>Click icon to add picture</a:t>
            </a:r>
            <a:endParaRPr lang="en-US" noProof="0" dirty="0"/>
          </a:p>
        </p:txBody>
      </p:sp>
      <p:sp>
        <p:nvSpPr>
          <p:cNvPr id="9" name="Text Placeholder 8">
            <a:extLst>
              <a:ext uri="{FF2B5EF4-FFF2-40B4-BE49-F238E27FC236}">
                <a16:creationId xmlns:a16="http://schemas.microsoft.com/office/drawing/2014/main" xmlns="" id="{36DD16A0-27CF-480C-8ADD-7BB99E0031A4}"/>
              </a:ext>
            </a:extLst>
          </p:cNvPr>
          <p:cNvSpPr>
            <a:spLocks noGrp="1"/>
          </p:cNvSpPr>
          <p:nvPr>
            <p:ph type="body" sz="quarter" idx="26" hasCustomPrompt="1"/>
          </p:nvPr>
        </p:nvSpPr>
        <p:spPr>
          <a:xfrm>
            <a:off x="431800" y="1080000"/>
            <a:ext cx="11339513" cy="276561"/>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 Header</a:t>
            </a:r>
          </a:p>
        </p:txBody>
      </p:sp>
      <p:sp>
        <p:nvSpPr>
          <p:cNvPr id="4" name="Text Placeholder 3">
            <a:extLst>
              <a:ext uri="{FF2B5EF4-FFF2-40B4-BE49-F238E27FC236}">
                <a16:creationId xmlns:a16="http://schemas.microsoft.com/office/drawing/2014/main" xmlns="" id="{B47CA876-2153-4136-850D-EE098BDC242E}"/>
              </a:ext>
            </a:extLst>
          </p:cNvPr>
          <p:cNvSpPr>
            <a:spLocks noGrp="1"/>
          </p:cNvSpPr>
          <p:nvPr>
            <p:ph type="body" sz="quarter" idx="27" hasCustomPrompt="1"/>
          </p:nvPr>
        </p:nvSpPr>
        <p:spPr>
          <a:xfrm>
            <a:off x="2103945" y="4311393"/>
            <a:ext cx="1964172" cy="1130300"/>
          </a:xfrm>
        </p:spPr>
        <p:txBody>
          <a:bodyPr/>
          <a:lstStyle>
            <a:lvl1pPr marL="0" indent="0">
              <a:buFont typeface="Arial" panose="020B0604020202020204" pitchFamily="34" charse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Short Bio</a:t>
            </a:r>
          </a:p>
        </p:txBody>
      </p:sp>
      <p:sp>
        <p:nvSpPr>
          <p:cNvPr id="11" name="Text Placeholder 10">
            <a:extLst>
              <a:ext uri="{FF2B5EF4-FFF2-40B4-BE49-F238E27FC236}">
                <a16:creationId xmlns:a16="http://schemas.microsoft.com/office/drawing/2014/main" xmlns="" id="{969B21C2-C689-49C2-B45F-14C5C53A587B}"/>
              </a:ext>
            </a:extLst>
          </p:cNvPr>
          <p:cNvSpPr>
            <a:spLocks noGrp="1"/>
          </p:cNvSpPr>
          <p:nvPr>
            <p:ph type="body" sz="quarter" idx="28" hasCustomPrompt="1"/>
          </p:nvPr>
        </p:nvSpPr>
        <p:spPr>
          <a:xfrm>
            <a:off x="5955887" y="4311393"/>
            <a:ext cx="1963737" cy="1130300"/>
          </a:xfrm>
        </p:spPr>
        <p:txBody>
          <a:bodyPr/>
          <a:lstStyle>
            <a:lvl1pPr marL="0" indent="0">
              <a:buNone/>
              <a:defRPr/>
            </a:lvl1pPr>
          </a:lstStyle>
          <a:p>
            <a:pPr lvl="0"/>
            <a:r>
              <a:rPr lang="en-US" noProof="0"/>
              <a:t>Short Bio</a:t>
            </a:r>
          </a:p>
        </p:txBody>
      </p:sp>
      <p:sp>
        <p:nvSpPr>
          <p:cNvPr id="17" name="Text Placeholder 16">
            <a:extLst>
              <a:ext uri="{FF2B5EF4-FFF2-40B4-BE49-F238E27FC236}">
                <a16:creationId xmlns:a16="http://schemas.microsoft.com/office/drawing/2014/main" xmlns="" id="{E33D8E11-F7FD-4AD9-BEC6-78C6500F8172}"/>
              </a:ext>
            </a:extLst>
          </p:cNvPr>
          <p:cNvSpPr>
            <a:spLocks noGrp="1"/>
          </p:cNvSpPr>
          <p:nvPr>
            <p:ph type="body" sz="quarter" idx="29" hasCustomPrompt="1"/>
          </p:nvPr>
        </p:nvSpPr>
        <p:spPr>
          <a:xfrm>
            <a:off x="9807829" y="4311393"/>
            <a:ext cx="1981200" cy="1138238"/>
          </a:xfrm>
        </p:spPr>
        <p:txBody>
          <a:bodyPr/>
          <a:lstStyle>
            <a:lvl1pPr marL="0" indent="0">
              <a:buNone/>
              <a:defRPr/>
            </a:lvl1pPr>
          </a:lstStyle>
          <a:p>
            <a:pPr lvl="0"/>
            <a:r>
              <a:rPr lang="en-US" noProof="0"/>
              <a:t>Short Bio</a:t>
            </a:r>
          </a:p>
        </p:txBody>
      </p:sp>
    </p:spTree>
    <p:extLst>
      <p:ext uri="{BB962C8B-B14F-4D97-AF65-F5344CB8AC3E}">
        <p14:creationId xmlns:p14="http://schemas.microsoft.com/office/powerpoint/2010/main" val="3624119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xmlns="" id="{19F419B1-164A-4B7A-BBEC-47B6151ECB05}"/>
              </a:ext>
            </a:extLst>
          </p:cNvPr>
          <p:cNvSpPr>
            <a:spLocks noGrp="1"/>
          </p:cNvSpPr>
          <p:nvPr>
            <p:ph type="ftr" sz="quarter" idx="10"/>
          </p:nvPr>
        </p:nvSpPr>
        <p:spPr>
          <a:xfrm>
            <a:off x="431999" y="6188628"/>
            <a:ext cx="8784941" cy="365125"/>
          </a:xfrm>
          <a:prstGeom prst="rect">
            <a:avLst/>
          </a:prstGeom>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xmlns=""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xmlns="" id="{1F5B3657-F2AE-455A-BF81-1A0C2ACECD20}"/>
              </a:ext>
            </a:extLst>
          </p:cNvPr>
          <p:cNvSpPr>
            <a:spLocks noGrp="1"/>
          </p:cNvSpPr>
          <p:nvPr>
            <p:ph type="body" sz="quarter" idx="12" hasCustomPrompt="1"/>
          </p:nvPr>
        </p:nvSpPr>
        <p:spPr>
          <a:xfrm>
            <a:off x="2340113" y="4505325"/>
            <a:ext cx="1800000" cy="900000"/>
          </a:xfrm>
        </p:spPr>
        <p:txBody>
          <a:bodyPr/>
          <a:lstStyle>
            <a:lvl1pPr marL="0" indent="0" algn="ctr">
              <a:buNone/>
              <a:defRPr sz="1600"/>
            </a:lvl1pPr>
          </a:lstStyle>
          <a:p>
            <a:pPr lvl="0"/>
            <a:r>
              <a:rPr lang="en-US" noProof="0"/>
              <a:t>Title</a:t>
            </a:r>
          </a:p>
        </p:txBody>
      </p:sp>
      <p:sp>
        <p:nvSpPr>
          <p:cNvPr id="13" name="Text Placeholder 12">
            <a:extLst>
              <a:ext uri="{FF2B5EF4-FFF2-40B4-BE49-F238E27FC236}">
                <a16:creationId xmlns:a16="http://schemas.microsoft.com/office/drawing/2014/main" xmlns="" id="{6A983D98-E0AB-429A-9EC2-B50D4216D691}"/>
              </a:ext>
            </a:extLst>
          </p:cNvPr>
          <p:cNvSpPr>
            <a:spLocks noGrp="1"/>
          </p:cNvSpPr>
          <p:nvPr>
            <p:ph type="body" sz="quarter" idx="13" hasCustomPrompt="1"/>
          </p:nvPr>
        </p:nvSpPr>
        <p:spPr>
          <a:xfrm>
            <a:off x="4248426" y="4505325"/>
            <a:ext cx="1800000" cy="900000"/>
          </a:xfrm>
        </p:spPr>
        <p:txBody>
          <a:bodyPr/>
          <a:lstStyle>
            <a:lvl1pPr marL="0" indent="0" algn="ctr">
              <a:buNone/>
              <a:defRPr sz="1600"/>
            </a:lvl1pPr>
          </a:lstStyle>
          <a:p>
            <a:pPr lvl="0"/>
            <a:r>
              <a:rPr lang="en-US" noProof="0"/>
              <a:t>Title</a:t>
            </a:r>
          </a:p>
        </p:txBody>
      </p:sp>
      <p:sp>
        <p:nvSpPr>
          <p:cNvPr id="15" name="Text Placeholder 14">
            <a:extLst>
              <a:ext uri="{FF2B5EF4-FFF2-40B4-BE49-F238E27FC236}">
                <a16:creationId xmlns:a16="http://schemas.microsoft.com/office/drawing/2014/main" xmlns="" id="{755213BF-EF6D-45DC-A01B-DE6C2F23A6D2}"/>
              </a:ext>
            </a:extLst>
          </p:cNvPr>
          <p:cNvSpPr>
            <a:spLocks noGrp="1"/>
          </p:cNvSpPr>
          <p:nvPr>
            <p:ph type="body" sz="quarter" idx="14" hasCustomPrompt="1"/>
          </p:nvPr>
        </p:nvSpPr>
        <p:spPr>
          <a:xfrm>
            <a:off x="6156739" y="4505325"/>
            <a:ext cx="1800000" cy="900000"/>
          </a:xfrm>
        </p:spPr>
        <p:txBody>
          <a:bodyPr/>
          <a:lstStyle>
            <a:lvl1pPr marL="0" indent="0" algn="ctr">
              <a:buNone/>
              <a:defRPr sz="1600"/>
            </a:lvl1pPr>
          </a:lstStyle>
          <a:p>
            <a:pPr lvl="0"/>
            <a:r>
              <a:rPr lang="en-US" noProof="0"/>
              <a:t>Title</a:t>
            </a:r>
          </a:p>
        </p:txBody>
      </p:sp>
      <p:sp>
        <p:nvSpPr>
          <p:cNvPr id="17" name="Text Placeholder 16">
            <a:extLst>
              <a:ext uri="{FF2B5EF4-FFF2-40B4-BE49-F238E27FC236}">
                <a16:creationId xmlns:a16="http://schemas.microsoft.com/office/drawing/2014/main" xmlns="" id="{77D6BBBA-F4A3-45D4-91BC-A405FFDC7C3D}"/>
              </a:ext>
            </a:extLst>
          </p:cNvPr>
          <p:cNvSpPr>
            <a:spLocks noGrp="1"/>
          </p:cNvSpPr>
          <p:nvPr>
            <p:ph type="body" sz="quarter" idx="15" hasCustomPrompt="1"/>
          </p:nvPr>
        </p:nvSpPr>
        <p:spPr>
          <a:xfrm>
            <a:off x="8065052" y="4505325"/>
            <a:ext cx="1800000" cy="900000"/>
          </a:xfrm>
        </p:spPr>
        <p:txBody>
          <a:bodyPr/>
          <a:lstStyle>
            <a:lvl1pPr marL="0" indent="0" algn="ctr">
              <a:buNone/>
              <a:defRPr sz="1600"/>
            </a:lvl1pPr>
          </a:lstStyle>
          <a:p>
            <a:pPr lvl="0"/>
            <a:r>
              <a:rPr lang="en-US" noProof="0"/>
              <a:t>Title</a:t>
            </a:r>
          </a:p>
        </p:txBody>
      </p:sp>
      <p:sp>
        <p:nvSpPr>
          <p:cNvPr id="6" name="Text Placeholder 5">
            <a:extLst>
              <a:ext uri="{FF2B5EF4-FFF2-40B4-BE49-F238E27FC236}">
                <a16:creationId xmlns:a16="http://schemas.microsoft.com/office/drawing/2014/main" xmlns="" id="{EB3F7825-EB73-4976-9D8D-BAD8C8FCEA82}"/>
              </a:ext>
            </a:extLst>
          </p:cNvPr>
          <p:cNvSpPr>
            <a:spLocks noGrp="1"/>
          </p:cNvSpPr>
          <p:nvPr>
            <p:ph type="body" sz="quarter" idx="16" hasCustomPrompt="1"/>
          </p:nvPr>
        </p:nvSpPr>
        <p:spPr>
          <a:xfrm>
            <a:off x="431800" y="3926334"/>
            <a:ext cx="1800000" cy="504000"/>
          </a:xfrm>
        </p:spPr>
        <p:txBody>
          <a:bodyPr/>
          <a:lstStyle>
            <a:lvl1pPr marL="0" indent="0" algn="ctr">
              <a:buNone/>
              <a:defRPr b="1">
                <a:latin typeface="+mj-lt"/>
              </a:defRPr>
            </a:lvl1pPr>
          </a:lstStyle>
          <a:p>
            <a:pPr lvl="0"/>
            <a:r>
              <a:rPr lang="en-US" noProof="0"/>
              <a:t>Full Name</a:t>
            </a:r>
          </a:p>
        </p:txBody>
      </p:sp>
      <p:sp>
        <p:nvSpPr>
          <p:cNvPr id="10" name="Text Placeholder 9">
            <a:extLst>
              <a:ext uri="{FF2B5EF4-FFF2-40B4-BE49-F238E27FC236}">
                <a16:creationId xmlns:a16="http://schemas.microsoft.com/office/drawing/2014/main" xmlns="" id="{6D972951-9088-4993-8DED-9DA3B6B08CF2}"/>
              </a:ext>
            </a:extLst>
          </p:cNvPr>
          <p:cNvSpPr>
            <a:spLocks noGrp="1"/>
          </p:cNvSpPr>
          <p:nvPr>
            <p:ph type="body" sz="quarter" idx="17" hasCustomPrompt="1"/>
          </p:nvPr>
        </p:nvSpPr>
        <p:spPr>
          <a:xfrm>
            <a:off x="2340113" y="3926335"/>
            <a:ext cx="1800000" cy="504000"/>
          </a:xfrm>
        </p:spPr>
        <p:txBody>
          <a:bodyPr/>
          <a:lstStyle>
            <a:lvl1pPr marL="0" indent="0" algn="ctr">
              <a:buNone/>
              <a:defRPr b="1">
                <a:latin typeface="+mj-lt"/>
              </a:defRPr>
            </a:lvl1pPr>
          </a:lstStyle>
          <a:p>
            <a:pPr lvl="0"/>
            <a:r>
              <a:rPr lang="en-US" noProof="0"/>
              <a:t>Full Name</a:t>
            </a:r>
          </a:p>
        </p:txBody>
      </p:sp>
      <p:sp>
        <p:nvSpPr>
          <p:cNvPr id="12" name="Text Placeholder 11">
            <a:extLst>
              <a:ext uri="{FF2B5EF4-FFF2-40B4-BE49-F238E27FC236}">
                <a16:creationId xmlns:a16="http://schemas.microsoft.com/office/drawing/2014/main" xmlns="" id="{48424FDD-507C-4199-BFC6-8BC01D8992B6}"/>
              </a:ext>
            </a:extLst>
          </p:cNvPr>
          <p:cNvSpPr>
            <a:spLocks noGrp="1"/>
          </p:cNvSpPr>
          <p:nvPr>
            <p:ph type="body" sz="quarter" idx="18" hasCustomPrompt="1"/>
          </p:nvPr>
        </p:nvSpPr>
        <p:spPr>
          <a:xfrm>
            <a:off x="4248426" y="3926335"/>
            <a:ext cx="1800000" cy="504000"/>
          </a:xfrm>
        </p:spPr>
        <p:txBody>
          <a:bodyPr/>
          <a:lstStyle>
            <a:lvl1pPr marL="0" indent="0" algn="ctr">
              <a:buNone/>
              <a:defRPr b="1">
                <a:latin typeface="+mj-lt"/>
              </a:defRPr>
            </a:lvl1pPr>
          </a:lstStyle>
          <a:p>
            <a:pPr lvl="0"/>
            <a:r>
              <a:rPr lang="en-US" noProof="0"/>
              <a:t>Full Name</a:t>
            </a:r>
          </a:p>
        </p:txBody>
      </p:sp>
      <p:sp>
        <p:nvSpPr>
          <p:cNvPr id="16" name="Text Placeholder 15">
            <a:extLst>
              <a:ext uri="{FF2B5EF4-FFF2-40B4-BE49-F238E27FC236}">
                <a16:creationId xmlns:a16="http://schemas.microsoft.com/office/drawing/2014/main" xmlns="" id="{33DAFB20-1343-4578-8AA0-0378B674F1B1}"/>
              </a:ext>
            </a:extLst>
          </p:cNvPr>
          <p:cNvSpPr>
            <a:spLocks noGrp="1"/>
          </p:cNvSpPr>
          <p:nvPr>
            <p:ph type="body" sz="quarter" idx="19" hasCustomPrompt="1"/>
          </p:nvPr>
        </p:nvSpPr>
        <p:spPr>
          <a:xfrm>
            <a:off x="6156739" y="3926335"/>
            <a:ext cx="1800000" cy="504000"/>
          </a:xfrm>
        </p:spPr>
        <p:txBody>
          <a:bodyPr/>
          <a:lstStyle>
            <a:lvl1pPr marL="0" indent="0" algn="ctr">
              <a:buNone/>
              <a:defRPr b="1">
                <a:latin typeface="+mj-lt"/>
              </a:defRPr>
            </a:lvl1pPr>
          </a:lstStyle>
          <a:p>
            <a:pPr lvl="0"/>
            <a:r>
              <a:rPr lang="en-US" noProof="0"/>
              <a:t>Full Name</a:t>
            </a:r>
          </a:p>
        </p:txBody>
      </p:sp>
      <p:sp>
        <p:nvSpPr>
          <p:cNvPr id="19" name="Text Placeholder 18">
            <a:extLst>
              <a:ext uri="{FF2B5EF4-FFF2-40B4-BE49-F238E27FC236}">
                <a16:creationId xmlns:a16="http://schemas.microsoft.com/office/drawing/2014/main" xmlns="" id="{B01E9EA3-8BD6-4531-812C-663C75428B76}"/>
              </a:ext>
            </a:extLst>
          </p:cNvPr>
          <p:cNvSpPr>
            <a:spLocks noGrp="1"/>
          </p:cNvSpPr>
          <p:nvPr>
            <p:ph type="body" sz="quarter" idx="20" hasCustomPrompt="1"/>
          </p:nvPr>
        </p:nvSpPr>
        <p:spPr>
          <a:xfrm>
            <a:off x="8065052" y="3926335"/>
            <a:ext cx="1800000" cy="504000"/>
          </a:xfrm>
        </p:spPr>
        <p:txBody>
          <a:bodyPr/>
          <a:lstStyle>
            <a:lvl1pPr marL="0" indent="0" algn="ctr">
              <a:buNone/>
              <a:defRPr b="1">
                <a:latin typeface="+mj-lt"/>
              </a:defRPr>
            </a:lvl1pPr>
          </a:lstStyle>
          <a:p>
            <a:pPr lvl="0"/>
            <a:r>
              <a:rPr lang="en-US" noProof="0"/>
              <a:t>Full Name</a:t>
            </a:r>
          </a:p>
        </p:txBody>
      </p:sp>
      <p:sp>
        <p:nvSpPr>
          <p:cNvPr id="21" name="Text Placeholder 20">
            <a:extLst>
              <a:ext uri="{FF2B5EF4-FFF2-40B4-BE49-F238E27FC236}">
                <a16:creationId xmlns:a16="http://schemas.microsoft.com/office/drawing/2014/main" xmlns="" id="{DA4566DA-C848-4A27-BBC8-722932FFD7F6}"/>
              </a:ext>
            </a:extLst>
          </p:cNvPr>
          <p:cNvSpPr>
            <a:spLocks noGrp="1"/>
          </p:cNvSpPr>
          <p:nvPr>
            <p:ph type="body" sz="quarter" idx="21" hasCustomPrompt="1"/>
          </p:nvPr>
        </p:nvSpPr>
        <p:spPr>
          <a:xfrm>
            <a:off x="431800" y="4505325"/>
            <a:ext cx="1800000" cy="900000"/>
          </a:xfrm>
        </p:spPr>
        <p:txBody>
          <a:bodyPr/>
          <a:lstStyle>
            <a:lvl1pPr marL="0" indent="0" algn="ctr">
              <a:buNone/>
              <a:defRPr sz="1600"/>
            </a:lvl1pPr>
          </a:lstStyle>
          <a:p>
            <a:pPr lvl="0"/>
            <a:r>
              <a:rPr lang="en-US" noProof="0"/>
              <a:t>Title</a:t>
            </a:r>
          </a:p>
        </p:txBody>
      </p:sp>
      <p:sp>
        <p:nvSpPr>
          <p:cNvPr id="23" name="Picture Placeholder 22">
            <a:extLst>
              <a:ext uri="{FF2B5EF4-FFF2-40B4-BE49-F238E27FC236}">
                <a16:creationId xmlns:a16="http://schemas.microsoft.com/office/drawing/2014/main" xmlns="" id="{4089E01F-0C47-4C6A-A9A8-A1A7E470F31A}"/>
              </a:ext>
            </a:extLst>
          </p:cNvPr>
          <p:cNvSpPr>
            <a:spLocks noGrp="1"/>
          </p:cNvSpPr>
          <p:nvPr>
            <p:ph type="pic" sz="quarter" idx="22"/>
          </p:nvPr>
        </p:nvSpPr>
        <p:spPr>
          <a:xfrm>
            <a:off x="717088"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24" name="Picture Placeholder 22">
            <a:extLst>
              <a:ext uri="{FF2B5EF4-FFF2-40B4-BE49-F238E27FC236}">
                <a16:creationId xmlns:a16="http://schemas.microsoft.com/office/drawing/2014/main" xmlns="" id="{806A4855-25AA-40D4-B1A4-A271486B6C9F}"/>
              </a:ext>
            </a:extLst>
          </p:cNvPr>
          <p:cNvSpPr>
            <a:spLocks noGrp="1"/>
          </p:cNvSpPr>
          <p:nvPr>
            <p:ph type="pic" sz="quarter" idx="23"/>
          </p:nvPr>
        </p:nvSpPr>
        <p:spPr>
          <a:xfrm>
            <a:off x="2625401"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25" name="Picture Placeholder 22">
            <a:extLst>
              <a:ext uri="{FF2B5EF4-FFF2-40B4-BE49-F238E27FC236}">
                <a16:creationId xmlns:a16="http://schemas.microsoft.com/office/drawing/2014/main" xmlns="" id="{31E10A24-B676-4117-9507-B4B0EB406F02}"/>
              </a:ext>
            </a:extLst>
          </p:cNvPr>
          <p:cNvSpPr>
            <a:spLocks noGrp="1"/>
          </p:cNvSpPr>
          <p:nvPr>
            <p:ph type="pic" sz="quarter" idx="24"/>
          </p:nvPr>
        </p:nvSpPr>
        <p:spPr>
          <a:xfrm>
            <a:off x="4533714"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26" name="Picture Placeholder 22">
            <a:extLst>
              <a:ext uri="{FF2B5EF4-FFF2-40B4-BE49-F238E27FC236}">
                <a16:creationId xmlns:a16="http://schemas.microsoft.com/office/drawing/2014/main" xmlns="" id="{6549D851-9848-44AC-937A-9B1EF867E595}"/>
              </a:ext>
            </a:extLst>
          </p:cNvPr>
          <p:cNvSpPr>
            <a:spLocks noGrp="1"/>
          </p:cNvSpPr>
          <p:nvPr>
            <p:ph type="pic" sz="quarter" idx="25"/>
          </p:nvPr>
        </p:nvSpPr>
        <p:spPr>
          <a:xfrm>
            <a:off x="6442027"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27" name="Picture Placeholder 22">
            <a:extLst>
              <a:ext uri="{FF2B5EF4-FFF2-40B4-BE49-F238E27FC236}">
                <a16:creationId xmlns:a16="http://schemas.microsoft.com/office/drawing/2014/main" xmlns="" id="{B765F5D3-7CB7-4E55-8217-E9EEA9F2945A}"/>
              </a:ext>
            </a:extLst>
          </p:cNvPr>
          <p:cNvSpPr>
            <a:spLocks noGrp="1"/>
          </p:cNvSpPr>
          <p:nvPr>
            <p:ph type="pic" sz="quarter" idx="26"/>
          </p:nvPr>
        </p:nvSpPr>
        <p:spPr>
          <a:xfrm>
            <a:off x="8350340"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20" name="Picture Placeholder 22">
            <a:extLst>
              <a:ext uri="{FF2B5EF4-FFF2-40B4-BE49-F238E27FC236}">
                <a16:creationId xmlns:a16="http://schemas.microsoft.com/office/drawing/2014/main" xmlns="" id="{8CB2CA38-4C7F-4D6B-9B34-606F1A007A17}"/>
              </a:ext>
            </a:extLst>
          </p:cNvPr>
          <p:cNvSpPr>
            <a:spLocks noGrp="1"/>
          </p:cNvSpPr>
          <p:nvPr>
            <p:ph type="pic" sz="quarter" idx="27"/>
          </p:nvPr>
        </p:nvSpPr>
        <p:spPr>
          <a:xfrm>
            <a:off x="10258651"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4" name="Text Placeholder 3">
            <a:extLst>
              <a:ext uri="{FF2B5EF4-FFF2-40B4-BE49-F238E27FC236}">
                <a16:creationId xmlns:a16="http://schemas.microsoft.com/office/drawing/2014/main" xmlns="" id="{F5DA42CA-D117-4AF7-9FEC-03EB2BBB7566}"/>
              </a:ext>
            </a:extLst>
          </p:cNvPr>
          <p:cNvSpPr>
            <a:spLocks noGrp="1"/>
          </p:cNvSpPr>
          <p:nvPr>
            <p:ph type="body" sz="quarter" idx="28" hasCustomPrompt="1"/>
          </p:nvPr>
        </p:nvSpPr>
        <p:spPr>
          <a:xfrm>
            <a:off x="9973363" y="3925888"/>
            <a:ext cx="1800000" cy="504825"/>
          </a:xfrm>
        </p:spPr>
        <p:txBody>
          <a:bodyPr/>
          <a:lstStyle>
            <a:lvl1pPr marL="0" indent="0" algn="ctr">
              <a:buNone/>
              <a:defRPr b="1">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a:r>
              <a:rPr lang="en-US" noProof="0"/>
              <a:t>Full Name</a:t>
            </a:r>
          </a:p>
        </p:txBody>
      </p:sp>
      <p:sp>
        <p:nvSpPr>
          <p:cNvPr id="11" name="Text Placeholder 10">
            <a:extLst>
              <a:ext uri="{FF2B5EF4-FFF2-40B4-BE49-F238E27FC236}">
                <a16:creationId xmlns:a16="http://schemas.microsoft.com/office/drawing/2014/main" xmlns="" id="{5F9CEF5A-8DCE-4156-9138-C113C0D3A79D}"/>
              </a:ext>
            </a:extLst>
          </p:cNvPr>
          <p:cNvSpPr>
            <a:spLocks noGrp="1"/>
          </p:cNvSpPr>
          <p:nvPr>
            <p:ph type="body" sz="quarter" idx="29" hasCustomPrompt="1"/>
          </p:nvPr>
        </p:nvSpPr>
        <p:spPr>
          <a:xfrm>
            <a:off x="9973363" y="4505325"/>
            <a:ext cx="1800000" cy="900113"/>
          </a:xfrm>
        </p:spPr>
        <p:txBody>
          <a:bodyPr/>
          <a:lstStyle>
            <a:lvl1pPr marL="0" indent="0" algn="ctr">
              <a:buNone/>
              <a:defRPr/>
            </a:lvl1pPr>
          </a:lstStyle>
          <a:p>
            <a:pPr lvl="0"/>
            <a:r>
              <a:rPr lang="en-US" noProof="0"/>
              <a:t>Title</a:t>
            </a:r>
          </a:p>
        </p:txBody>
      </p:sp>
    </p:spTree>
    <p:extLst>
      <p:ext uri="{BB962C8B-B14F-4D97-AF65-F5344CB8AC3E}">
        <p14:creationId xmlns:p14="http://schemas.microsoft.com/office/powerpoint/2010/main" val="1503510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xmlns=""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xmlns=""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xmlns="" id="{29E5E346-F307-4307-949D-77CDB6E6577A}"/>
              </a:ext>
            </a:extLst>
          </p:cNvPr>
          <p:cNvSpPr>
            <a:spLocks noGrp="1"/>
          </p:cNvSpPr>
          <p:nvPr>
            <p:ph type="ftr" sz="quarter" idx="10"/>
          </p:nvPr>
        </p:nvSpPr>
        <p:spPr>
          <a:xfrm>
            <a:off x="431999" y="6188628"/>
            <a:ext cx="8784941" cy="365125"/>
          </a:xfrm>
          <a:prstGeom prst="rect">
            <a:avLst/>
          </a:prstGeom>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xmlns=""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4" name="Freeform: Shape 13">
            <a:extLst>
              <a:ext uri="{FF2B5EF4-FFF2-40B4-BE49-F238E27FC236}">
                <a16:creationId xmlns:a16="http://schemas.microsoft.com/office/drawing/2014/main" xmlns=""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xmlns=""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xmlns=""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xmlns=""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eform: Shape 23">
            <a:extLst>
              <a:ext uri="{FF2B5EF4-FFF2-40B4-BE49-F238E27FC236}">
                <a16:creationId xmlns:a16="http://schemas.microsoft.com/office/drawing/2014/main" xmlns=""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xmlns=""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Text Placeholder 8">
            <a:extLst>
              <a:ext uri="{FF2B5EF4-FFF2-40B4-BE49-F238E27FC236}">
                <a16:creationId xmlns:a16="http://schemas.microsoft.com/office/drawing/2014/main" xmlns="" id="{37BBBFC2-32EB-4335-9980-A7CF236703B3}"/>
              </a:ext>
            </a:extLst>
          </p:cNvPr>
          <p:cNvSpPr>
            <a:spLocks noGrp="1"/>
          </p:cNvSpPr>
          <p:nvPr>
            <p:ph type="body" sz="quarter" idx="26" hasCustomPrompt="1"/>
          </p:nvPr>
        </p:nvSpPr>
        <p:spPr>
          <a:xfrm>
            <a:off x="431800" y="1080000"/>
            <a:ext cx="11339513" cy="276561"/>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 Header</a:t>
            </a:r>
          </a:p>
        </p:txBody>
      </p:sp>
    </p:spTree>
    <p:extLst>
      <p:ext uri="{BB962C8B-B14F-4D97-AF65-F5344CB8AC3E}">
        <p14:creationId xmlns:p14="http://schemas.microsoft.com/office/powerpoint/2010/main" val="1505855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xmlns="" id="{B29137C9-7B18-454C-AB56-2B4631DFE59D}"/>
              </a:ext>
            </a:extLst>
          </p:cNvPr>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3">
            <a:extLst>
              <a:ext uri="{FF2B5EF4-FFF2-40B4-BE49-F238E27FC236}">
                <a16:creationId xmlns:a16="http://schemas.microsoft.com/office/drawing/2014/main" xmlns="" id="{0C7CDA8E-8D79-474E-8278-7D77C867E238}"/>
              </a:ext>
            </a:extLst>
          </p:cNvPr>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xmlns="" id="{29E5E346-F307-4307-949D-77CDB6E6577A}"/>
              </a:ext>
            </a:extLst>
          </p:cNvPr>
          <p:cNvSpPr>
            <a:spLocks noGrp="1"/>
          </p:cNvSpPr>
          <p:nvPr>
            <p:ph type="ftr" sz="quarter" idx="10"/>
          </p:nvPr>
        </p:nvSpPr>
        <p:spPr>
          <a:xfrm>
            <a:off x="431999" y="6188628"/>
            <a:ext cx="8784941" cy="365125"/>
          </a:xfrm>
          <a:prstGeom prst="rect">
            <a:avLst/>
          </a:prstGeom>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xmlns=""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24" name="Freeform: Shape 23">
            <a:extLst>
              <a:ext uri="{FF2B5EF4-FFF2-40B4-BE49-F238E27FC236}">
                <a16:creationId xmlns:a16="http://schemas.microsoft.com/office/drawing/2014/main" xmlns="" id="{4F0A2415-21FA-4B06-89CA-A379C8C2E262}"/>
              </a:ext>
            </a:extLst>
          </p:cNvPr>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xmlns="" id="{9AACAC53-33A6-4BBC-8C68-0C56D0B39F57}"/>
              </a:ext>
            </a:extLst>
          </p:cNvPr>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xmlns="" id="{ED86A7C4-9F1E-4F96-8AD9-5B75BEE364BE}"/>
              </a:ext>
            </a:extLst>
          </p:cNvPr>
          <p:cNvSpPr/>
          <p:nvPr userDrawn="1"/>
        </p:nvSpPr>
        <p:spPr>
          <a:xfrm rot="13336516">
            <a:off x="10313236" y="1084299"/>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25">
            <a:extLst>
              <a:ext uri="{FF2B5EF4-FFF2-40B4-BE49-F238E27FC236}">
                <a16:creationId xmlns:a16="http://schemas.microsoft.com/office/drawing/2014/main" xmlns="" id="{B63BFE72-A1DE-4CFE-9B52-553C99D52699}"/>
              </a:ext>
            </a:extLst>
          </p:cNvPr>
          <p:cNvSpPr/>
          <p:nvPr userDrawn="1"/>
        </p:nvSpPr>
        <p:spPr>
          <a:xfrm rot="5738060">
            <a:off x="9844293" y="1032301"/>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Freeform: Shape 29">
            <a:extLst>
              <a:ext uri="{FF2B5EF4-FFF2-40B4-BE49-F238E27FC236}">
                <a16:creationId xmlns:a16="http://schemas.microsoft.com/office/drawing/2014/main" xmlns="" id="{9C266CD9-D77B-4B4D-8673-531E2784C610}"/>
              </a:ext>
            </a:extLst>
          </p:cNvPr>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98965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No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xmlns="" id="{29E5E346-F307-4307-949D-77CDB6E6577A}"/>
              </a:ext>
            </a:extLst>
          </p:cNvPr>
          <p:cNvSpPr>
            <a:spLocks noGrp="1"/>
          </p:cNvSpPr>
          <p:nvPr>
            <p:ph type="ftr" sz="quarter" idx="10"/>
          </p:nvPr>
        </p:nvSpPr>
        <p:spPr>
          <a:xfrm>
            <a:off x="431999" y="6188628"/>
            <a:ext cx="8784941" cy="365125"/>
          </a:xfrm>
          <a:prstGeom prst="rect">
            <a:avLst/>
          </a:prstGeom>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xmlns=""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10335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xmlns=""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a:lstStyle>
            <a:lvl1pPr marL="0" indent="0">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2494607" y="2237328"/>
            <a:ext cx="7202786" cy="1449788"/>
          </a:xfrm>
          <a:solidFill>
            <a:schemeClr val="tx1">
              <a:alpha val="80000"/>
            </a:schemeClr>
          </a:solidFill>
        </p:spPr>
        <p:txBody>
          <a:bodyPr lIns="288000" rIns="2160000" bIns="144000" anchor="b" anchorCtr="0"/>
          <a:lstStyle>
            <a:lvl1pPr algn="r">
              <a:defRPr sz="6600" spc="-150">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xmlns="" id="{C9980B88-3F4A-4688-9ED0-17EF37E62D93}"/>
              </a:ext>
            </a:extLst>
          </p:cNvPr>
          <p:cNvSpPr>
            <a:spLocks noGrp="1"/>
          </p:cNvSpPr>
          <p:nvPr>
            <p:ph type="subTitle" idx="1"/>
          </p:nvPr>
        </p:nvSpPr>
        <p:spPr>
          <a:xfrm>
            <a:off x="2494607" y="3684672"/>
            <a:ext cx="5282503" cy="1604172"/>
          </a:xfrm>
          <a:solidFill>
            <a:schemeClr val="tx1">
              <a:alpha val="90000"/>
            </a:schemeClr>
          </a:solidFill>
        </p:spPr>
        <p:txBody>
          <a:bodyPr lIns="216000" tIns="144000" rIns="576000"/>
          <a:lstStyle>
            <a:lvl1pPr marL="0" indent="0" algn="r">
              <a:buNone/>
              <a:defRPr sz="21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5" name="Straight Connector 4">
            <a:extLst>
              <a:ext uri="{FF2B5EF4-FFF2-40B4-BE49-F238E27FC236}">
                <a16:creationId xmlns:a16="http://schemas.microsoft.com/office/drawing/2014/main" xmlns="" id="{9688AEDF-1396-4322-8818-9D1C7976FCDF}"/>
              </a:ext>
            </a:extLst>
          </p:cNvPr>
          <p:cNvCxnSpPr>
            <a:cxnSpLocks/>
          </p:cNvCxnSpPr>
          <p:nvPr userDrawn="1"/>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xmlns="" id="{BC122267-81F5-4D7C-8854-830FD491A4E9}"/>
              </a:ext>
            </a:extLst>
          </p:cNvPr>
          <p:cNvSpPr>
            <a:spLocks noGrp="1"/>
          </p:cNvSpPr>
          <p:nvPr>
            <p:ph type="body" sz="quarter" idx="13" hasCustomPrompt="1"/>
          </p:nvPr>
        </p:nvSpPr>
        <p:spPr>
          <a:xfrm>
            <a:off x="2667000" y="4142258"/>
            <a:ext cx="4508500" cy="277342"/>
          </a:xfrm>
        </p:spPr>
        <p:txBody>
          <a:bodyPr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a:r>
              <a:rPr lang="en-US" noProof="0"/>
              <a:t>Contact Number</a:t>
            </a:r>
          </a:p>
        </p:txBody>
      </p:sp>
      <p:sp>
        <p:nvSpPr>
          <p:cNvPr id="9" name="Text Placeholder 5">
            <a:extLst>
              <a:ext uri="{FF2B5EF4-FFF2-40B4-BE49-F238E27FC236}">
                <a16:creationId xmlns:a16="http://schemas.microsoft.com/office/drawing/2014/main" xmlns="" id="{D1624B9A-AB57-40B6-89A6-D34ED60BBF00}"/>
              </a:ext>
            </a:extLst>
          </p:cNvPr>
          <p:cNvSpPr>
            <a:spLocks noGrp="1"/>
          </p:cNvSpPr>
          <p:nvPr>
            <p:ph type="body" sz="quarter" idx="14" hasCustomPrompt="1"/>
          </p:nvPr>
        </p:nvSpPr>
        <p:spPr>
          <a:xfrm>
            <a:off x="2667000" y="4448040"/>
            <a:ext cx="4508500" cy="277342"/>
          </a:xfrm>
        </p:spPr>
        <p:txBody>
          <a:bodyPr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a:r>
              <a:rPr lang="en-US" noProof="0"/>
              <a:t>Email or Social Media Handle</a:t>
            </a:r>
          </a:p>
        </p:txBody>
      </p:sp>
      <p:sp>
        <p:nvSpPr>
          <p:cNvPr id="8" name="Picture Placeholder 5">
            <a:extLst>
              <a:ext uri="{FF2B5EF4-FFF2-40B4-BE49-F238E27FC236}">
                <a16:creationId xmlns:a16="http://schemas.microsoft.com/office/drawing/2014/main" xmlns="" id="{61EA5FFD-797F-43FF-B13A-5DA8C820EE22}"/>
              </a:ext>
            </a:extLst>
          </p:cNvPr>
          <p:cNvSpPr>
            <a:spLocks noGrp="1"/>
          </p:cNvSpPr>
          <p:nvPr>
            <p:ph type="pic" sz="quarter" idx="15" hasCustomPrompt="1"/>
          </p:nvPr>
        </p:nvSpPr>
        <p:spPr>
          <a:xfrm>
            <a:off x="8065008" y="2587752"/>
            <a:ext cx="1344168" cy="704088"/>
          </a:xfrm>
        </p:spPr>
        <p:txBody>
          <a:bodyPr/>
          <a:lstStyle>
            <a:lvl1pPr marL="0" indent="0">
              <a:buNone/>
              <a:defRPr>
                <a:solidFill>
                  <a:schemeClr val="bg1"/>
                </a:solidFill>
              </a:defRPr>
            </a:lvl1pPr>
          </a:lstStyle>
          <a:p>
            <a:r>
              <a:rPr lang="en-US" noProof="0" dirty="0"/>
              <a:t>Logo</a:t>
            </a:r>
          </a:p>
        </p:txBody>
      </p:sp>
      <p:sp>
        <p:nvSpPr>
          <p:cNvPr id="10" name="Text Placeholder 5">
            <a:extLst>
              <a:ext uri="{FF2B5EF4-FFF2-40B4-BE49-F238E27FC236}">
                <a16:creationId xmlns:a16="http://schemas.microsoft.com/office/drawing/2014/main" xmlns="" id="{7436EF9B-F86C-114A-BB87-C439E5F12997}"/>
              </a:ext>
            </a:extLst>
          </p:cNvPr>
          <p:cNvSpPr>
            <a:spLocks noGrp="1"/>
          </p:cNvSpPr>
          <p:nvPr>
            <p:ph type="body" sz="quarter" idx="16" hasCustomPrompt="1"/>
          </p:nvPr>
        </p:nvSpPr>
        <p:spPr>
          <a:xfrm>
            <a:off x="2667000" y="4753821"/>
            <a:ext cx="4508500" cy="277342"/>
          </a:xfrm>
        </p:spPr>
        <p:txBody>
          <a:bodyPr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a:r>
              <a:rPr lang="en-US" noProof="0"/>
              <a:t>Website Address</a:t>
            </a:r>
          </a:p>
        </p:txBody>
      </p:sp>
    </p:spTree>
    <p:extLst>
      <p:ext uri="{BB962C8B-B14F-4D97-AF65-F5344CB8AC3E}">
        <p14:creationId xmlns:p14="http://schemas.microsoft.com/office/powerpoint/2010/main" val="3475950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Half Imag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74E1F0E-A827-4F38-BAAB-5D5831E0813A}"/>
              </a:ext>
            </a:extLst>
          </p:cNvPr>
          <p:cNvSpPr/>
          <p:nvPr userDrawn="1"/>
        </p:nvSpPr>
        <p:spPr>
          <a:xfrm>
            <a:off x="0" y="6771286"/>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xmlns="" id="{1B7D9229-CE8B-44FD-B1E6-2FE619F40B4F}"/>
              </a:ext>
            </a:extLst>
          </p:cNvPr>
          <p:cNvSpPr/>
          <p:nvPr userDrawn="1"/>
        </p:nvSpPr>
        <p:spPr>
          <a:xfrm>
            <a:off x="0" y="0"/>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xmlns="" id="{4683AF15-88E9-4D75-9D5E-7E4924887E91}"/>
              </a:ext>
            </a:extLst>
          </p:cNvPr>
          <p:cNvSpPr/>
          <p:nvPr userDrawn="1"/>
        </p:nvSpPr>
        <p:spPr>
          <a:xfrm rot="5400000">
            <a:off x="-3385643" y="3385642"/>
            <a:ext cx="6858001"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xmlns="" id="{D3B18E46-480F-48E8-9675-259D3D06A00D}"/>
              </a:ext>
            </a:extLst>
          </p:cNvPr>
          <p:cNvSpPr/>
          <p:nvPr userDrawn="1"/>
        </p:nvSpPr>
        <p:spPr>
          <a:xfrm rot="5400000">
            <a:off x="8719643" y="3385643"/>
            <a:ext cx="6858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Picture Placeholder 31">
            <a:extLst>
              <a:ext uri="{FF2B5EF4-FFF2-40B4-BE49-F238E27FC236}">
                <a16:creationId xmlns:a16="http://schemas.microsoft.com/office/drawing/2014/main" xmlns="" id="{6BC25646-06FC-4B3E-A74E-268EB8AEA602}"/>
              </a:ext>
            </a:extLst>
          </p:cNvPr>
          <p:cNvSpPr>
            <a:spLocks noGrp="1"/>
          </p:cNvSpPr>
          <p:nvPr>
            <p:ph type="pic" sz="quarter" idx="12" hasCustomPrompt="1"/>
          </p:nvPr>
        </p:nvSpPr>
        <p:spPr>
          <a:xfrm>
            <a:off x="86714" y="86714"/>
            <a:ext cx="6009285" cy="6684572"/>
          </a:xfr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6095999" y="86714"/>
            <a:ext cx="6009287" cy="4068402"/>
          </a:xfrm>
          <a:solidFill>
            <a:schemeClr val="tx1">
              <a:alpha val="80000"/>
            </a:schemeClr>
          </a:solidFill>
        </p:spPr>
        <p:txBody>
          <a:bodyPr lIns="288000" rIns="432000" bIns="144000" anchor="b"/>
          <a:lstStyle>
            <a:lvl1pPr algn="r">
              <a:defRPr sz="4200" spc="-150">
                <a:solidFill>
                  <a:schemeClr val="bg1"/>
                </a:solidFill>
              </a:defRPr>
            </a:lvl1pPr>
          </a:lstStyle>
          <a:p>
            <a:r>
              <a:rPr lang="en-US" noProof="0"/>
              <a:t>Click to edit </a:t>
            </a:r>
            <a:br>
              <a:rPr lang="en-US" noProof="0"/>
            </a:br>
            <a:r>
              <a:rPr lang="en-US" noProof="0"/>
              <a:t>Master title style</a:t>
            </a:r>
          </a:p>
        </p:txBody>
      </p:sp>
      <p:sp>
        <p:nvSpPr>
          <p:cNvPr id="3" name="Subtitle 2">
            <a:extLst>
              <a:ext uri="{FF2B5EF4-FFF2-40B4-BE49-F238E27FC236}">
                <a16:creationId xmlns:a16="http://schemas.microsoft.com/office/drawing/2014/main" xmlns="" id="{C9980B88-3F4A-4688-9ED0-17EF37E62D93}"/>
              </a:ext>
            </a:extLst>
          </p:cNvPr>
          <p:cNvSpPr>
            <a:spLocks noGrp="1"/>
          </p:cNvSpPr>
          <p:nvPr>
            <p:ph type="subTitle" idx="1"/>
          </p:nvPr>
        </p:nvSpPr>
        <p:spPr>
          <a:xfrm>
            <a:off x="6095999" y="4152672"/>
            <a:ext cx="6009287" cy="1818422"/>
          </a:xfrm>
          <a:solidFill>
            <a:schemeClr val="bg1">
              <a:lumMod val="95000"/>
              <a:alpha val="80000"/>
            </a:schemeClr>
          </a:solidFill>
        </p:spPr>
        <p:txBody>
          <a:bodyPr lIns="288000" tIns="144000" rIns="432000"/>
          <a:lstStyle>
            <a:lvl1pPr marL="0" indent="0" algn="r">
              <a:buNone/>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Slide Number Placeholder 4">
            <a:extLst>
              <a:ext uri="{FF2B5EF4-FFF2-40B4-BE49-F238E27FC236}">
                <a16:creationId xmlns:a16="http://schemas.microsoft.com/office/drawing/2014/main" xmlns="" id="{B9994FE7-F6B5-D34D-B846-52B81F6F601D}"/>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6" name="TextBox 5">
            <a:extLst>
              <a:ext uri="{FF2B5EF4-FFF2-40B4-BE49-F238E27FC236}">
                <a16:creationId xmlns:a16="http://schemas.microsoft.com/office/drawing/2014/main" xmlns=""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a:endParaRPr lang="en-US" sz="1200" noProof="0" dirty="0">
              <a:solidFill>
                <a:schemeClr val="tx1">
                  <a:lumMod val="75000"/>
                  <a:lumOff val="25000"/>
                </a:schemeClr>
              </a:solidFill>
              <a:latin typeface="+mn-lt"/>
            </a:endParaRPr>
          </a:p>
        </p:txBody>
      </p:sp>
    </p:spTree>
    <p:extLst>
      <p:ext uri="{BB962C8B-B14F-4D97-AF65-F5344CB8AC3E}">
        <p14:creationId xmlns:p14="http://schemas.microsoft.com/office/powerpoint/2010/main" val="904743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0" y="1768422"/>
            <a:ext cx="6840000" cy="2387600"/>
          </a:xfrm>
          <a:solidFill>
            <a:schemeClr val="tx1">
              <a:alpha val="80000"/>
            </a:schemeClr>
          </a:solidFill>
        </p:spPr>
        <p:txBody>
          <a:bodyPr lIns="432000" rIns="432000" bIns="144000" anchor="b"/>
          <a:lstStyle>
            <a:lvl1pPr algn="l">
              <a:defRPr sz="4200" spc="-150">
                <a:solidFill>
                  <a:schemeClr val="bg1"/>
                </a:solidFill>
              </a:defRPr>
            </a:lvl1pPr>
          </a:lstStyle>
          <a:p>
            <a:r>
              <a:rPr lang="en-US" noProof="0"/>
              <a:t>Click to edit Master </a:t>
            </a:r>
            <a:br>
              <a:rPr lang="en-US" noProof="0"/>
            </a:br>
            <a:r>
              <a:rPr lang="en-US" noProof="0"/>
              <a:t>title style</a:t>
            </a:r>
          </a:p>
        </p:txBody>
      </p:sp>
      <p:sp>
        <p:nvSpPr>
          <p:cNvPr id="3" name="Subtitle 2">
            <a:extLst>
              <a:ext uri="{FF2B5EF4-FFF2-40B4-BE49-F238E27FC236}">
                <a16:creationId xmlns:a16="http://schemas.microsoft.com/office/drawing/2014/main" xmlns="" id="{C9980B88-3F4A-4688-9ED0-17EF37E62D93}"/>
              </a:ext>
            </a:extLst>
          </p:cNvPr>
          <p:cNvSpPr>
            <a:spLocks noGrp="1"/>
          </p:cNvSpPr>
          <p:nvPr>
            <p:ph type="subTitle" idx="1"/>
          </p:nvPr>
        </p:nvSpPr>
        <p:spPr>
          <a:xfrm>
            <a:off x="0" y="4153578"/>
            <a:ext cx="6840000" cy="936000"/>
          </a:xfrm>
          <a:solidFill>
            <a:schemeClr val="tx1">
              <a:alpha val="90000"/>
            </a:schemeClr>
          </a:solidFill>
        </p:spPr>
        <p:txBody>
          <a:bodyPr lIns="432000" tIns="144000"/>
          <a:lstStyle>
            <a:lvl1pPr marL="0" indent="0" algn="l">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Freeform: Shape 4">
            <a:extLst>
              <a:ext uri="{FF2B5EF4-FFF2-40B4-BE49-F238E27FC236}">
                <a16:creationId xmlns:a16="http://schemas.microsoft.com/office/drawing/2014/main" xmlns="" id="{13A733F0-30A3-4125-9B9B-2A07E1461F1B}"/>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Freeform: Shape 5">
            <a:extLst>
              <a:ext uri="{FF2B5EF4-FFF2-40B4-BE49-F238E27FC236}">
                <a16:creationId xmlns:a16="http://schemas.microsoft.com/office/drawing/2014/main" xmlns="" id="{9E236A80-227E-4FE4-AA47-7802636969A0}"/>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Freeform: Shape 6">
            <a:extLst>
              <a:ext uri="{FF2B5EF4-FFF2-40B4-BE49-F238E27FC236}">
                <a16:creationId xmlns:a16="http://schemas.microsoft.com/office/drawing/2014/main" xmlns="" id="{AAF58058-47D7-451D-B2D5-713873CFA06B}"/>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xmlns="" id="{E6D9AC51-13A8-43F2-B0AE-A475CD84575E}"/>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Freeform: Shape 8">
            <a:extLst>
              <a:ext uri="{FF2B5EF4-FFF2-40B4-BE49-F238E27FC236}">
                <a16:creationId xmlns:a16="http://schemas.microsoft.com/office/drawing/2014/main" xmlns="" id="{CBA8CC4C-FA3C-45FB-A5CE-C0F41063A4AA}"/>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xmlns="" id="{320D0EA4-6C0E-4F3B-B209-84132CF9DCEE}"/>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10">
            <a:extLst>
              <a:ext uri="{FF2B5EF4-FFF2-40B4-BE49-F238E27FC236}">
                <a16:creationId xmlns:a16="http://schemas.microsoft.com/office/drawing/2014/main" xmlns="" id="{B2637900-ABE5-44BB-8955-B59B20FACF68}"/>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xmlns="" id="{8878CEF9-0D4E-43CF-A1AC-B8A752A7EDD3}"/>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5157165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74E1F0E-A827-4F38-BAAB-5D5831E0813A}"/>
              </a:ext>
            </a:extLst>
          </p:cNvPr>
          <p:cNvSpPr/>
          <p:nvPr userDrawn="1"/>
        </p:nvSpPr>
        <p:spPr>
          <a:xfrm>
            <a:off x="0" y="6771286"/>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xmlns="" id="{1B7D9229-CE8B-44FD-B1E6-2FE619F40B4F}"/>
              </a:ext>
            </a:extLst>
          </p:cNvPr>
          <p:cNvSpPr/>
          <p:nvPr userDrawn="1"/>
        </p:nvSpPr>
        <p:spPr>
          <a:xfrm>
            <a:off x="0" y="0"/>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xmlns="" id="{4683AF15-88E9-4D75-9D5E-7E4924887E91}"/>
              </a:ext>
            </a:extLst>
          </p:cNvPr>
          <p:cNvSpPr/>
          <p:nvPr userDrawn="1"/>
        </p:nvSpPr>
        <p:spPr>
          <a:xfrm rot="5400000">
            <a:off x="-3385643" y="3385642"/>
            <a:ext cx="6858001"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xmlns="" id="{D3B18E46-480F-48E8-9675-259D3D06A00D}"/>
              </a:ext>
            </a:extLst>
          </p:cNvPr>
          <p:cNvSpPr/>
          <p:nvPr userDrawn="1"/>
        </p:nvSpPr>
        <p:spPr>
          <a:xfrm rot="5400000">
            <a:off x="8719643" y="3385643"/>
            <a:ext cx="6858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6095999" y="86714"/>
            <a:ext cx="6009287" cy="4068402"/>
          </a:xfrm>
          <a:solidFill>
            <a:schemeClr val="tx1">
              <a:alpha val="80000"/>
            </a:schemeClr>
          </a:solidFill>
        </p:spPr>
        <p:txBody>
          <a:bodyPr lIns="288000" rIns="432000" bIns="144000" anchor="b"/>
          <a:lstStyle>
            <a:lvl1pPr algn="r">
              <a:defRPr sz="4200" spc="-150">
                <a:solidFill>
                  <a:schemeClr val="bg1"/>
                </a:solidFill>
              </a:defRPr>
            </a:lvl1pPr>
          </a:lstStyle>
          <a:p>
            <a:r>
              <a:rPr lang="en-US" noProof="0"/>
              <a:t>Click to edit </a:t>
            </a:r>
            <a:br>
              <a:rPr lang="en-US" noProof="0"/>
            </a:br>
            <a:r>
              <a:rPr lang="en-US" noProof="0"/>
              <a:t>Master title style</a:t>
            </a:r>
          </a:p>
        </p:txBody>
      </p:sp>
      <p:sp>
        <p:nvSpPr>
          <p:cNvPr id="3" name="Subtitle 2">
            <a:extLst>
              <a:ext uri="{FF2B5EF4-FFF2-40B4-BE49-F238E27FC236}">
                <a16:creationId xmlns:a16="http://schemas.microsoft.com/office/drawing/2014/main" xmlns="" id="{C9980B88-3F4A-4688-9ED0-17EF37E62D93}"/>
              </a:ext>
            </a:extLst>
          </p:cNvPr>
          <p:cNvSpPr>
            <a:spLocks noGrp="1"/>
          </p:cNvSpPr>
          <p:nvPr>
            <p:ph type="subTitle" idx="1"/>
          </p:nvPr>
        </p:nvSpPr>
        <p:spPr>
          <a:xfrm>
            <a:off x="6095999" y="4152672"/>
            <a:ext cx="6009287" cy="1818422"/>
          </a:xfrm>
          <a:solidFill>
            <a:schemeClr val="bg1">
              <a:lumMod val="95000"/>
              <a:alpha val="80000"/>
            </a:schemeClr>
          </a:solidFill>
        </p:spPr>
        <p:txBody>
          <a:bodyPr lIns="288000" tIns="144000" rIns="432000"/>
          <a:lstStyle>
            <a:lvl1pPr marL="0" indent="0" algn="r">
              <a:buNone/>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Slide Number Placeholder 4">
            <a:extLst>
              <a:ext uri="{FF2B5EF4-FFF2-40B4-BE49-F238E27FC236}">
                <a16:creationId xmlns:a16="http://schemas.microsoft.com/office/drawing/2014/main" xmlns="" id="{B9994FE7-F6B5-D34D-B846-52B81F6F601D}"/>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6" name="TextBox 5">
            <a:extLst>
              <a:ext uri="{FF2B5EF4-FFF2-40B4-BE49-F238E27FC236}">
                <a16:creationId xmlns:a16="http://schemas.microsoft.com/office/drawing/2014/main" xmlns=""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a:endParaRPr lang="en-US" sz="1200" noProof="0" dirty="0">
              <a:solidFill>
                <a:schemeClr val="tx1">
                  <a:lumMod val="75000"/>
                  <a:lumOff val="25000"/>
                </a:schemeClr>
              </a:solidFill>
              <a:latin typeface="+mn-lt"/>
            </a:endParaRPr>
          </a:p>
        </p:txBody>
      </p:sp>
      <p:sp>
        <p:nvSpPr>
          <p:cNvPr id="13" name="Freeform: Shape 12">
            <a:extLst>
              <a:ext uri="{FF2B5EF4-FFF2-40B4-BE49-F238E27FC236}">
                <a16:creationId xmlns:a16="http://schemas.microsoft.com/office/drawing/2014/main" xmlns="" id="{20052C3A-3942-4B16-A466-441F8E3C2260}"/>
              </a:ext>
            </a:extLst>
          </p:cNvPr>
          <p:cNvSpPr/>
          <p:nvPr userDrawn="1"/>
        </p:nvSpPr>
        <p:spPr>
          <a:xfrm>
            <a:off x="0" y="2539992"/>
            <a:ext cx="5373076" cy="4318008"/>
          </a:xfrm>
          <a:custGeom>
            <a:avLst/>
            <a:gdLst>
              <a:gd name="connsiteX0" fmla="*/ 4972877 w 5373076"/>
              <a:gd name="connsiteY0" fmla="*/ 1816430 h 4318008"/>
              <a:gd name="connsiteX1" fmla="*/ 5211912 w 5373076"/>
              <a:gd name="connsiteY1" fmla="*/ 2046590 h 4318008"/>
              <a:gd name="connsiteX2" fmla="*/ 4866804 w 5373076"/>
              <a:gd name="connsiteY2" fmla="*/ 2013272 h 4318008"/>
              <a:gd name="connsiteX3" fmla="*/ 3721849 w 5373076"/>
              <a:gd name="connsiteY3" fmla="*/ 1808102 h 4318008"/>
              <a:gd name="connsiteX4" fmla="*/ 3854624 w 5373076"/>
              <a:gd name="connsiteY4" fmla="*/ 2524110 h 4318008"/>
              <a:gd name="connsiteX5" fmla="*/ 3419634 w 5373076"/>
              <a:gd name="connsiteY5" fmla="*/ 2322178 h 4318008"/>
              <a:gd name="connsiteX6" fmla="*/ 3604566 w 5373076"/>
              <a:gd name="connsiteY6" fmla="*/ 1945430 h 4318008"/>
              <a:gd name="connsiteX7" fmla="*/ 2301472 w 5373076"/>
              <a:gd name="connsiteY7" fmla="*/ 1771765 h 4318008"/>
              <a:gd name="connsiteX8" fmla="*/ 3237442 w 5373076"/>
              <a:gd name="connsiteY8" fmla="*/ 2134997 h 4318008"/>
              <a:gd name="connsiteX9" fmla="*/ 3266331 w 5373076"/>
              <a:gd name="connsiteY9" fmla="*/ 2949530 h 4318008"/>
              <a:gd name="connsiteX10" fmla="*/ 1897852 w 5373076"/>
              <a:gd name="connsiteY10" fmla="*/ 4318008 h 4318008"/>
              <a:gd name="connsiteX11" fmla="*/ 134565 w 5373076"/>
              <a:gd name="connsiteY11" fmla="*/ 4318008 h 4318008"/>
              <a:gd name="connsiteX12" fmla="*/ 0 w 5373076"/>
              <a:gd name="connsiteY12" fmla="*/ 4183443 h 4318008"/>
              <a:gd name="connsiteX13" fmla="*/ 0 w 5373076"/>
              <a:gd name="connsiteY13" fmla="*/ 2855805 h 4318008"/>
              <a:gd name="connsiteX14" fmla="*/ 5243699 w 5373076"/>
              <a:gd name="connsiteY14" fmla="*/ 652159 h 4318008"/>
              <a:gd name="connsiteX15" fmla="*/ 5058767 w 5373076"/>
              <a:gd name="connsiteY15" fmla="*/ 1028908 h 4318008"/>
              <a:gd name="connsiteX16" fmla="*/ 4960786 w 5373076"/>
              <a:gd name="connsiteY16" fmla="*/ 983422 h 4318008"/>
              <a:gd name="connsiteX17" fmla="*/ 3473588 w 5373076"/>
              <a:gd name="connsiteY17" fmla="*/ 405712 h 4318008"/>
              <a:gd name="connsiteX18" fmla="*/ 4094196 w 5373076"/>
              <a:gd name="connsiteY18" fmla="*/ 1366894 h 4318008"/>
              <a:gd name="connsiteX19" fmla="*/ 3778134 w 5373076"/>
              <a:gd name="connsiteY19" fmla="*/ 1741309 h 4318008"/>
              <a:gd name="connsiteX20" fmla="*/ 2824519 w 5373076"/>
              <a:gd name="connsiteY20" fmla="*/ 1808100 h 4318008"/>
              <a:gd name="connsiteX21" fmla="*/ 4454991 w 5373076"/>
              <a:gd name="connsiteY21" fmla="*/ 0 h 4318008"/>
              <a:gd name="connsiteX22" fmla="*/ 5373076 w 5373076"/>
              <a:gd name="connsiteY22" fmla="*/ 32358 h 4318008"/>
              <a:gd name="connsiteX23" fmla="*/ 4628717 w 5373076"/>
              <a:gd name="connsiteY23" fmla="*/ 1349015 h 4318008"/>
              <a:gd name="connsiteX24" fmla="*/ 4094010 w 5373076"/>
              <a:gd name="connsiteY24" fmla="*/ 779481 h 431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73076" h="4318008">
                <a:moveTo>
                  <a:pt x="4972877" y="1816430"/>
                </a:moveTo>
                <a:lnTo>
                  <a:pt x="5211912" y="2046590"/>
                </a:lnTo>
                <a:lnTo>
                  <a:pt x="4866804" y="2013272"/>
                </a:lnTo>
                <a:close/>
                <a:moveTo>
                  <a:pt x="3721849" y="1808102"/>
                </a:moveTo>
                <a:lnTo>
                  <a:pt x="3854624" y="2524110"/>
                </a:lnTo>
                <a:lnTo>
                  <a:pt x="3419634" y="2322178"/>
                </a:lnTo>
                <a:lnTo>
                  <a:pt x="3604566" y="1945430"/>
                </a:lnTo>
                <a:close/>
                <a:moveTo>
                  <a:pt x="2301472" y="1771765"/>
                </a:moveTo>
                <a:lnTo>
                  <a:pt x="3237442" y="2134997"/>
                </a:lnTo>
                <a:lnTo>
                  <a:pt x="3266331" y="2949530"/>
                </a:lnTo>
                <a:lnTo>
                  <a:pt x="1897852" y="4318008"/>
                </a:lnTo>
                <a:lnTo>
                  <a:pt x="134565" y="4318008"/>
                </a:lnTo>
                <a:lnTo>
                  <a:pt x="0" y="4183443"/>
                </a:lnTo>
                <a:lnTo>
                  <a:pt x="0" y="2855805"/>
                </a:lnTo>
                <a:close/>
                <a:moveTo>
                  <a:pt x="5243699" y="652159"/>
                </a:moveTo>
                <a:lnTo>
                  <a:pt x="5058767" y="1028908"/>
                </a:lnTo>
                <a:lnTo>
                  <a:pt x="4960786" y="983422"/>
                </a:lnTo>
                <a:close/>
                <a:moveTo>
                  <a:pt x="3473588" y="405712"/>
                </a:moveTo>
                <a:lnTo>
                  <a:pt x="4094196" y="1366894"/>
                </a:lnTo>
                <a:lnTo>
                  <a:pt x="3778134" y="1741309"/>
                </a:lnTo>
                <a:lnTo>
                  <a:pt x="2824519" y="1808100"/>
                </a:lnTo>
                <a:close/>
                <a:moveTo>
                  <a:pt x="4454991" y="0"/>
                </a:moveTo>
                <a:lnTo>
                  <a:pt x="5373076" y="32358"/>
                </a:lnTo>
                <a:lnTo>
                  <a:pt x="4628717" y="1349015"/>
                </a:lnTo>
                <a:lnTo>
                  <a:pt x="4094010" y="7794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50025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xmlns=""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xmlns=""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Footer Placeholder 5">
            <a:extLst>
              <a:ext uri="{FF2B5EF4-FFF2-40B4-BE49-F238E27FC236}">
                <a16:creationId xmlns:a16="http://schemas.microsoft.com/office/drawing/2014/main" xmlns="" id="{29E5E346-F307-4307-949D-77CDB6E6577A}"/>
              </a:ext>
            </a:extLst>
          </p:cNvPr>
          <p:cNvSpPr>
            <a:spLocks noGrp="1"/>
          </p:cNvSpPr>
          <p:nvPr>
            <p:ph type="ftr" sz="quarter" idx="10"/>
          </p:nvPr>
        </p:nvSpPr>
        <p:spPr>
          <a:xfrm>
            <a:off x="431999" y="6188628"/>
            <a:ext cx="8784941" cy="365125"/>
          </a:xfrm>
          <a:prstGeom prst="rect">
            <a:avLst/>
          </a:prstGeom>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xmlns=""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4" name="Freeform: Shape 13">
            <a:extLst>
              <a:ext uri="{FF2B5EF4-FFF2-40B4-BE49-F238E27FC236}">
                <a16:creationId xmlns:a16="http://schemas.microsoft.com/office/drawing/2014/main" xmlns=""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xmlns=""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xmlns=""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xmlns=""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eform: Shape 23">
            <a:extLst>
              <a:ext uri="{FF2B5EF4-FFF2-40B4-BE49-F238E27FC236}">
                <a16:creationId xmlns:a16="http://schemas.microsoft.com/office/drawing/2014/main" xmlns=""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xmlns=""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Title 1">
            <a:extLst>
              <a:ext uri="{FF2B5EF4-FFF2-40B4-BE49-F238E27FC236}">
                <a16:creationId xmlns:a16="http://schemas.microsoft.com/office/drawing/2014/main" xmlns="" id="{E73E47D5-BDE7-46E7-8C4E-6111A41AF8D9}"/>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6" name="Text Placeholder 3">
            <a:extLst>
              <a:ext uri="{FF2B5EF4-FFF2-40B4-BE49-F238E27FC236}">
                <a16:creationId xmlns:a16="http://schemas.microsoft.com/office/drawing/2014/main" xmlns="" id="{4D90A547-C01D-42BC-98ED-831FDD76F3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7" name="Content Placeholder 2">
            <a:extLst>
              <a:ext uri="{FF2B5EF4-FFF2-40B4-BE49-F238E27FC236}">
                <a16:creationId xmlns:a16="http://schemas.microsoft.com/office/drawing/2014/main" xmlns="" id="{AEBF3BE3-47D8-4511-B598-743DF88DF915}"/>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623311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xmlns=""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xmlns=""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Footer Placeholder 5">
            <a:extLst>
              <a:ext uri="{FF2B5EF4-FFF2-40B4-BE49-F238E27FC236}">
                <a16:creationId xmlns:a16="http://schemas.microsoft.com/office/drawing/2014/main" xmlns="" id="{29E5E346-F307-4307-949D-77CDB6E6577A}"/>
              </a:ext>
            </a:extLst>
          </p:cNvPr>
          <p:cNvSpPr>
            <a:spLocks noGrp="1"/>
          </p:cNvSpPr>
          <p:nvPr>
            <p:ph type="ftr" sz="quarter" idx="10"/>
          </p:nvPr>
        </p:nvSpPr>
        <p:spPr>
          <a:xfrm>
            <a:off x="431999" y="6188628"/>
            <a:ext cx="8784941" cy="365125"/>
          </a:xfrm>
          <a:prstGeom prst="rect">
            <a:avLst/>
          </a:prstGeom>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xmlns=""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4" name="Freeform: Shape 13">
            <a:extLst>
              <a:ext uri="{FF2B5EF4-FFF2-40B4-BE49-F238E27FC236}">
                <a16:creationId xmlns:a16="http://schemas.microsoft.com/office/drawing/2014/main" xmlns=""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xmlns=""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xmlns=""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xmlns=""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eform: Shape 23">
            <a:extLst>
              <a:ext uri="{FF2B5EF4-FFF2-40B4-BE49-F238E27FC236}">
                <a16:creationId xmlns:a16="http://schemas.microsoft.com/office/drawing/2014/main" xmlns=""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xmlns=""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Title 1">
            <a:extLst>
              <a:ext uri="{FF2B5EF4-FFF2-40B4-BE49-F238E27FC236}">
                <a16:creationId xmlns:a16="http://schemas.microsoft.com/office/drawing/2014/main" xmlns="" id="{91434632-BEE5-428E-872A-794325BA8062}"/>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6" name="Text Placeholder 3">
            <a:extLst>
              <a:ext uri="{FF2B5EF4-FFF2-40B4-BE49-F238E27FC236}">
                <a16:creationId xmlns:a16="http://schemas.microsoft.com/office/drawing/2014/main" xmlns="" id="{7CB95FD3-7DAC-4417-8633-7EFA4852E0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7" name="Picture Placeholder 2">
            <a:extLst>
              <a:ext uri="{FF2B5EF4-FFF2-40B4-BE49-F238E27FC236}">
                <a16:creationId xmlns:a16="http://schemas.microsoft.com/office/drawing/2014/main" xmlns="" id="{94CDAD6C-9665-443F-B344-147513A6C144}"/>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9947631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xmlns=""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xmlns=""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Footer Placeholder 5">
            <a:extLst>
              <a:ext uri="{FF2B5EF4-FFF2-40B4-BE49-F238E27FC236}">
                <a16:creationId xmlns:a16="http://schemas.microsoft.com/office/drawing/2014/main" xmlns="" id="{29E5E346-F307-4307-949D-77CDB6E6577A}"/>
              </a:ext>
            </a:extLst>
          </p:cNvPr>
          <p:cNvSpPr>
            <a:spLocks noGrp="1"/>
          </p:cNvSpPr>
          <p:nvPr>
            <p:ph type="ftr" sz="quarter" idx="10"/>
          </p:nvPr>
        </p:nvSpPr>
        <p:spPr>
          <a:xfrm>
            <a:off x="431999" y="6188628"/>
            <a:ext cx="8784941" cy="365125"/>
          </a:xfrm>
          <a:prstGeom prst="rect">
            <a:avLst/>
          </a:prstGeom>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xmlns=""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4" name="Freeform: Shape 13">
            <a:extLst>
              <a:ext uri="{FF2B5EF4-FFF2-40B4-BE49-F238E27FC236}">
                <a16:creationId xmlns:a16="http://schemas.microsoft.com/office/drawing/2014/main" xmlns=""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xmlns=""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xmlns=""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xmlns=""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eform: Shape 23">
            <a:extLst>
              <a:ext uri="{FF2B5EF4-FFF2-40B4-BE49-F238E27FC236}">
                <a16:creationId xmlns:a16="http://schemas.microsoft.com/office/drawing/2014/main" xmlns=""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xmlns=""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7648780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9" name="Picture Placeholder 28"/>
          <p:cNvSpPr>
            <a:spLocks noGrp="1"/>
          </p:cNvSpPr>
          <p:nvPr>
            <p:ph type="pic" sz="quarter" idx="18"/>
          </p:nvPr>
        </p:nvSpPr>
        <p:spPr>
          <a:xfrm>
            <a:off x="6818633" y="4922398"/>
            <a:ext cx="1239038" cy="1239034"/>
          </a:xfrm>
          <a:custGeom>
            <a:avLst/>
            <a:gdLst>
              <a:gd name="connsiteX0" fmla="*/ 619519 w 1239038"/>
              <a:gd name="connsiteY0" fmla="*/ 0 h 1239034"/>
              <a:gd name="connsiteX1" fmla="*/ 1239038 w 1239038"/>
              <a:gd name="connsiteY1" fmla="*/ 619517 h 1239034"/>
              <a:gd name="connsiteX2" fmla="*/ 619519 w 1239038"/>
              <a:gd name="connsiteY2" fmla="*/ 1239034 h 1239034"/>
              <a:gd name="connsiteX3" fmla="*/ 0 w 1239038"/>
              <a:gd name="connsiteY3" fmla="*/ 619517 h 1239034"/>
              <a:gd name="connsiteX4" fmla="*/ 619519 w 1239038"/>
              <a:gd name="connsiteY4" fmla="*/ 0 h 1239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038" h="1239034">
                <a:moveTo>
                  <a:pt x="619519" y="0"/>
                </a:moveTo>
                <a:cubicBezTo>
                  <a:pt x="961670" y="0"/>
                  <a:pt x="1239038" y="277367"/>
                  <a:pt x="1239038" y="619517"/>
                </a:cubicBezTo>
                <a:cubicBezTo>
                  <a:pt x="1239038" y="961667"/>
                  <a:pt x="961670" y="1239034"/>
                  <a:pt x="619519" y="1239034"/>
                </a:cubicBezTo>
                <a:cubicBezTo>
                  <a:pt x="277368" y="1239034"/>
                  <a:pt x="0" y="961667"/>
                  <a:pt x="0" y="619517"/>
                </a:cubicBezTo>
                <a:cubicBezTo>
                  <a:pt x="0" y="277367"/>
                  <a:pt x="277368" y="0"/>
                  <a:pt x="619519" y="0"/>
                </a:cubicBezTo>
                <a:close/>
              </a:path>
            </a:pathLst>
          </a:custGeom>
        </p:spPr>
        <p:txBody>
          <a:bodyPr wrap="square">
            <a:noAutofit/>
          </a:bodyPr>
          <a:lstStyle>
            <a:lvl1pPr>
              <a:defRPr sz="1400"/>
            </a:lvl1pPr>
          </a:lstStyle>
          <a:p>
            <a:endParaRPr lang="en-US"/>
          </a:p>
        </p:txBody>
      </p:sp>
      <p:sp>
        <p:nvSpPr>
          <p:cNvPr id="26" name="Picture Placeholder 25"/>
          <p:cNvSpPr>
            <a:spLocks noGrp="1"/>
          </p:cNvSpPr>
          <p:nvPr>
            <p:ph type="pic" sz="quarter" idx="17"/>
          </p:nvPr>
        </p:nvSpPr>
        <p:spPr>
          <a:xfrm>
            <a:off x="6818633" y="3090609"/>
            <a:ext cx="1239038" cy="1239034"/>
          </a:xfrm>
          <a:custGeom>
            <a:avLst/>
            <a:gdLst>
              <a:gd name="connsiteX0" fmla="*/ 619519 w 1239038"/>
              <a:gd name="connsiteY0" fmla="*/ 0 h 1239034"/>
              <a:gd name="connsiteX1" fmla="*/ 1239038 w 1239038"/>
              <a:gd name="connsiteY1" fmla="*/ 619517 h 1239034"/>
              <a:gd name="connsiteX2" fmla="*/ 619519 w 1239038"/>
              <a:gd name="connsiteY2" fmla="*/ 1239034 h 1239034"/>
              <a:gd name="connsiteX3" fmla="*/ 0 w 1239038"/>
              <a:gd name="connsiteY3" fmla="*/ 619517 h 1239034"/>
              <a:gd name="connsiteX4" fmla="*/ 619519 w 1239038"/>
              <a:gd name="connsiteY4" fmla="*/ 0 h 1239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038" h="1239034">
                <a:moveTo>
                  <a:pt x="619519" y="0"/>
                </a:moveTo>
                <a:cubicBezTo>
                  <a:pt x="961670" y="0"/>
                  <a:pt x="1239038" y="277367"/>
                  <a:pt x="1239038" y="619517"/>
                </a:cubicBezTo>
                <a:cubicBezTo>
                  <a:pt x="1239038" y="961667"/>
                  <a:pt x="961670" y="1239034"/>
                  <a:pt x="619519" y="1239034"/>
                </a:cubicBezTo>
                <a:cubicBezTo>
                  <a:pt x="277368" y="1239034"/>
                  <a:pt x="0" y="961667"/>
                  <a:pt x="0" y="619517"/>
                </a:cubicBezTo>
                <a:cubicBezTo>
                  <a:pt x="0" y="277367"/>
                  <a:pt x="277368" y="0"/>
                  <a:pt x="619519" y="0"/>
                </a:cubicBezTo>
                <a:close/>
              </a:path>
            </a:pathLst>
          </a:custGeom>
        </p:spPr>
        <p:txBody>
          <a:bodyPr wrap="square">
            <a:noAutofit/>
          </a:bodyPr>
          <a:lstStyle>
            <a:lvl1pPr>
              <a:defRPr sz="1400"/>
            </a:lvl1pPr>
          </a:lstStyle>
          <a:p>
            <a:endParaRPr lang="en-US"/>
          </a:p>
        </p:txBody>
      </p:sp>
      <p:sp>
        <p:nvSpPr>
          <p:cNvPr id="23" name="Picture Placeholder 22"/>
          <p:cNvSpPr>
            <a:spLocks noGrp="1"/>
          </p:cNvSpPr>
          <p:nvPr>
            <p:ph type="pic" sz="quarter" idx="16"/>
          </p:nvPr>
        </p:nvSpPr>
        <p:spPr>
          <a:xfrm>
            <a:off x="6818633" y="1258820"/>
            <a:ext cx="1239038" cy="1239034"/>
          </a:xfrm>
          <a:custGeom>
            <a:avLst/>
            <a:gdLst>
              <a:gd name="connsiteX0" fmla="*/ 619519 w 1239038"/>
              <a:gd name="connsiteY0" fmla="*/ 0 h 1239034"/>
              <a:gd name="connsiteX1" fmla="*/ 1239038 w 1239038"/>
              <a:gd name="connsiteY1" fmla="*/ 619517 h 1239034"/>
              <a:gd name="connsiteX2" fmla="*/ 619519 w 1239038"/>
              <a:gd name="connsiteY2" fmla="*/ 1239034 h 1239034"/>
              <a:gd name="connsiteX3" fmla="*/ 0 w 1239038"/>
              <a:gd name="connsiteY3" fmla="*/ 619517 h 1239034"/>
              <a:gd name="connsiteX4" fmla="*/ 619519 w 1239038"/>
              <a:gd name="connsiteY4" fmla="*/ 0 h 1239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038" h="1239034">
                <a:moveTo>
                  <a:pt x="619519" y="0"/>
                </a:moveTo>
                <a:cubicBezTo>
                  <a:pt x="961670" y="0"/>
                  <a:pt x="1239038" y="277367"/>
                  <a:pt x="1239038" y="619517"/>
                </a:cubicBezTo>
                <a:cubicBezTo>
                  <a:pt x="1239038" y="961667"/>
                  <a:pt x="961670" y="1239034"/>
                  <a:pt x="619519" y="1239034"/>
                </a:cubicBezTo>
                <a:cubicBezTo>
                  <a:pt x="277368" y="1239034"/>
                  <a:pt x="0" y="961667"/>
                  <a:pt x="0" y="619517"/>
                </a:cubicBezTo>
                <a:cubicBezTo>
                  <a:pt x="0" y="277367"/>
                  <a:pt x="277368" y="0"/>
                  <a:pt x="619519" y="0"/>
                </a:cubicBezTo>
                <a:close/>
              </a:path>
            </a:pathLst>
          </a:custGeom>
        </p:spPr>
        <p:txBody>
          <a:bodyPr wrap="square">
            <a:noAutofit/>
          </a:bodyPr>
          <a:lstStyle>
            <a:lvl1pPr>
              <a:defRPr sz="1400"/>
            </a:lvl1pPr>
          </a:lstStyle>
          <a:p>
            <a:endParaRPr lang="en-US"/>
          </a:p>
        </p:txBody>
      </p:sp>
      <p:sp>
        <p:nvSpPr>
          <p:cNvPr id="20" name="Picture Placeholder 19"/>
          <p:cNvSpPr>
            <a:spLocks noGrp="1"/>
          </p:cNvSpPr>
          <p:nvPr>
            <p:ph type="pic" sz="quarter" idx="15"/>
          </p:nvPr>
        </p:nvSpPr>
        <p:spPr>
          <a:xfrm>
            <a:off x="912039" y="4935098"/>
            <a:ext cx="1239038" cy="1239034"/>
          </a:xfrm>
          <a:custGeom>
            <a:avLst/>
            <a:gdLst>
              <a:gd name="connsiteX0" fmla="*/ 619519 w 1239038"/>
              <a:gd name="connsiteY0" fmla="*/ 0 h 1239034"/>
              <a:gd name="connsiteX1" fmla="*/ 1239038 w 1239038"/>
              <a:gd name="connsiteY1" fmla="*/ 619517 h 1239034"/>
              <a:gd name="connsiteX2" fmla="*/ 619519 w 1239038"/>
              <a:gd name="connsiteY2" fmla="*/ 1239034 h 1239034"/>
              <a:gd name="connsiteX3" fmla="*/ 0 w 1239038"/>
              <a:gd name="connsiteY3" fmla="*/ 619517 h 1239034"/>
              <a:gd name="connsiteX4" fmla="*/ 619519 w 1239038"/>
              <a:gd name="connsiteY4" fmla="*/ 0 h 1239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038" h="1239034">
                <a:moveTo>
                  <a:pt x="619519" y="0"/>
                </a:moveTo>
                <a:cubicBezTo>
                  <a:pt x="961670" y="0"/>
                  <a:pt x="1239038" y="277367"/>
                  <a:pt x="1239038" y="619517"/>
                </a:cubicBezTo>
                <a:cubicBezTo>
                  <a:pt x="1239038" y="961667"/>
                  <a:pt x="961670" y="1239034"/>
                  <a:pt x="619519" y="1239034"/>
                </a:cubicBezTo>
                <a:cubicBezTo>
                  <a:pt x="277368" y="1239034"/>
                  <a:pt x="0" y="961667"/>
                  <a:pt x="0" y="619517"/>
                </a:cubicBezTo>
                <a:cubicBezTo>
                  <a:pt x="0" y="277367"/>
                  <a:pt x="277368" y="0"/>
                  <a:pt x="619519" y="0"/>
                </a:cubicBezTo>
                <a:close/>
              </a:path>
            </a:pathLst>
          </a:custGeom>
        </p:spPr>
        <p:txBody>
          <a:bodyPr wrap="square">
            <a:noAutofit/>
          </a:bodyPr>
          <a:lstStyle>
            <a:lvl1pPr>
              <a:defRPr sz="1400"/>
            </a:lvl1pPr>
          </a:lstStyle>
          <a:p>
            <a:endParaRPr lang="en-US"/>
          </a:p>
        </p:txBody>
      </p:sp>
      <p:sp>
        <p:nvSpPr>
          <p:cNvPr id="17" name="Picture Placeholder 16"/>
          <p:cNvSpPr>
            <a:spLocks noGrp="1"/>
          </p:cNvSpPr>
          <p:nvPr>
            <p:ph type="pic" sz="quarter" idx="14"/>
          </p:nvPr>
        </p:nvSpPr>
        <p:spPr>
          <a:xfrm>
            <a:off x="912039" y="3103309"/>
            <a:ext cx="1239038" cy="1239034"/>
          </a:xfrm>
          <a:custGeom>
            <a:avLst/>
            <a:gdLst>
              <a:gd name="connsiteX0" fmla="*/ 619519 w 1239038"/>
              <a:gd name="connsiteY0" fmla="*/ 0 h 1239034"/>
              <a:gd name="connsiteX1" fmla="*/ 1239038 w 1239038"/>
              <a:gd name="connsiteY1" fmla="*/ 619517 h 1239034"/>
              <a:gd name="connsiteX2" fmla="*/ 619519 w 1239038"/>
              <a:gd name="connsiteY2" fmla="*/ 1239034 h 1239034"/>
              <a:gd name="connsiteX3" fmla="*/ 0 w 1239038"/>
              <a:gd name="connsiteY3" fmla="*/ 619517 h 1239034"/>
              <a:gd name="connsiteX4" fmla="*/ 619519 w 1239038"/>
              <a:gd name="connsiteY4" fmla="*/ 0 h 1239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038" h="1239034">
                <a:moveTo>
                  <a:pt x="619519" y="0"/>
                </a:moveTo>
                <a:cubicBezTo>
                  <a:pt x="961670" y="0"/>
                  <a:pt x="1239038" y="277367"/>
                  <a:pt x="1239038" y="619517"/>
                </a:cubicBezTo>
                <a:cubicBezTo>
                  <a:pt x="1239038" y="961667"/>
                  <a:pt x="961670" y="1239034"/>
                  <a:pt x="619519" y="1239034"/>
                </a:cubicBezTo>
                <a:cubicBezTo>
                  <a:pt x="277368" y="1239034"/>
                  <a:pt x="0" y="961667"/>
                  <a:pt x="0" y="619517"/>
                </a:cubicBezTo>
                <a:cubicBezTo>
                  <a:pt x="0" y="277367"/>
                  <a:pt x="277368" y="0"/>
                  <a:pt x="619519" y="0"/>
                </a:cubicBezTo>
                <a:close/>
              </a:path>
            </a:pathLst>
          </a:custGeom>
        </p:spPr>
        <p:txBody>
          <a:bodyPr wrap="square">
            <a:noAutofit/>
          </a:bodyPr>
          <a:lstStyle>
            <a:lvl1pPr>
              <a:defRPr sz="1400"/>
            </a:lvl1pPr>
          </a:lstStyle>
          <a:p>
            <a:endParaRPr lang="en-US"/>
          </a:p>
        </p:txBody>
      </p:sp>
      <p:sp>
        <p:nvSpPr>
          <p:cNvPr id="14" name="Picture Placeholder 13"/>
          <p:cNvSpPr>
            <a:spLocks noGrp="1"/>
          </p:cNvSpPr>
          <p:nvPr>
            <p:ph type="pic" sz="quarter" idx="13"/>
          </p:nvPr>
        </p:nvSpPr>
        <p:spPr>
          <a:xfrm>
            <a:off x="912039" y="1271520"/>
            <a:ext cx="1239036" cy="1239034"/>
          </a:xfrm>
          <a:custGeom>
            <a:avLst/>
            <a:gdLst>
              <a:gd name="connsiteX0" fmla="*/ 619518 w 1239036"/>
              <a:gd name="connsiteY0" fmla="*/ 0 h 1239034"/>
              <a:gd name="connsiteX1" fmla="*/ 1239036 w 1239036"/>
              <a:gd name="connsiteY1" fmla="*/ 619517 h 1239034"/>
              <a:gd name="connsiteX2" fmla="*/ 619518 w 1239036"/>
              <a:gd name="connsiteY2" fmla="*/ 1239034 h 1239034"/>
              <a:gd name="connsiteX3" fmla="*/ 0 w 1239036"/>
              <a:gd name="connsiteY3" fmla="*/ 619517 h 1239034"/>
              <a:gd name="connsiteX4" fmla="*/ 619518 w 1239036"/>
              <a:gd name="connsiteY4" fmla="*/ 0 h 1239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036" h="1239034">
                <a:moveTo>
                  <a:pt x="619518" y="0"/>
                </a:moveTo>
                <a:cubicBezTo>
                  <a:pt x="961668" y="0"/>
                  <a:pt x="1239036" y="277367"/>
                  <a:pt x="1239036" y="619517"/>
                </a:cubicBezTo>
                <a:cubicBezTo>
                  <a:pt x="1239036" y="961667"/>
                  <a:pt x="961668" y="1239034"/>
                  <a:pt x="619518" y="1239034"/>
                </a:cubicBezTo>
                <a:cubicBezTo>
                  <a:pt x="277368" y="1239034"/>
                  <a:pt x="0" y="961667"/>
                  <a:pt x="0" y="619517"/>
                </a:cubicBezTo>
                <a:cubicBezTo>
                  <a:pt x="0" y="277367"/>
                  <a:pt x="277368" y="0"/>
                  <a:pt x="619518" y="0"/>
                </a:cubicBezTo>
                <a:close/>
              </a:path>
            </a:pathLst>
          </a:custGeom>
        </p:spPr>
        <p:txBody>
          <a:bodyPr wrap="square">
            <a:noAutofit/>
          </a:bodyPr>
          <a:lstStyle>
            <a:lvl1pPr>
              <a:defRPr sz="1400"/>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8FFDD7-DC9D-42B6-A255-8C4A169260BA}" type="datetime1">
              <a:rPr lang="en-US" smtClean="0"/>
              <a:pPr/>
              <a:t>1/15/2021</a:t>
            </a:fld>
            <a:endParaRPr lang="en-US" dirty="0"/>
          </a:p>
        </p:txBody>
      </p:sp>
      <p:sp>
        <p:nvSpPr>
          <p:cNvPr id="4" name="Footer Placeholder 3"/>
          <p:cNvSpPr>
            <a:spLocks noGrp="1"/>
          </p:cNvSpPr>
          <p:nvPr>
            <p:ph type="ftr" sz="quarter" idx="11"/>
          </p:nvPr>
        </p:nvSpPr>
        <p:spPr>
          <a:xfrm>
            <a:off x="431999" y="6188628"/>
            <a:ext cx="8784941" cy="365125"/>
          </a:xfrm>
          <a:prstGeom prst="rect">
            <a:avLst/>
          </a:prstGeom>
        </p:spPr>
        <p:txBody>
          <a:bodyPr/>
          <a:lstStyle/>
          <a:p>
            <a:r>
              <a:rPr lang="en-US" dirty="0"/>
              <a:t>WWW.COMPANY.COM</a:t>
            </a:r>
          </a:p>
        </p:txBody>
      </p:sp>
      <p:sp>
        <p:nvSpPr>
          <p:cNvPr id="5" name="Slide Number Placeholder 4"/>
          <p:cNvSpPr>
            <a:spLocks noGrp="1"/>
          </p:cNvSpPr>
          <p:nvPr>
            <p:ph type="sldNum" sz="quarter" idx="12"/>
          </p:nvPr>
        </p:nvSpPr>
        <p:spPr/>
        <p:txBody>
          <a:bodyPr/>
          <a:lstStyle/>
          <a:p>
            <a:fld id="{7DEFE3E0-F56F-42E5-AB59-D66C88A3EF66}" type="slidenum">
              <a:rPr lang="en-US" smtClean="0"/>
              <a:pPr/>
              <a:t>‹#›</a:t>
            </a:fld>
            <a:endParaRPr lang="en-US" dirty="0"/>
          </a:p>
        </p:txBody>
      </p:sp>
    </p:spTree>
    <p:extLst>
      <p:ext uri="{BB962C8B-B14F-4D97-AF65-F5344CB8AC3E}">
        <p14:creationId xmlns:p14="http://schemas.microsoft.com/office/powerpoint/2010/main" val="5639801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0" name="Text Placeholder 3">
            <a:extLst>
              <a:ext uri="{FF2B5EF4-FFF2-40B4-BE49-F238E27FC236}">
                <a16:creationId xmlns:a16="http://schemas.microsoft.com/office/drawing/2014/main" xmlns="" id="{6A395197-9758-40F0-B747-F8B134C175EB}"/>
              </a:ext>
            </a:extLst>
          </p:cNvPr>
          <p:cNvSpPr txBox="1">
            <a:spLocks/>
          </p:cNvSpPr>
          <p:nvPr userDrawn="1"/>
        </p:nvSpPr>
        <p:spPr>
          <a:xfrm>
            <a:off x="0" y="-436"/>
            <a:ext cx="12192000" cy="6858436"/>
          </a:xfrm>
          <a:prstGeom prst="rect">
            <a:avLst/>
          </a:prstGeom>
          <a:gradFill>
            <a:gsLst>
              <a:gs pos="0">
                <a:schemeClr val="tx2"/>
              </a:gs>
              <a:gs pos="100000">
                <a:schemeClr val="accent2"/>
              </a:gs>
            </a:gsLst>
            <a:lin ang="14400000" scaled="0"/>
          </a:gradFill>
        </p:spPr>
        <p:txBody>
          <a:bodyPr/>
          <a:lstStyle>
            <a:lvl1pPr marL="266700" indent="-266700" algn="l" defTabSz="914400" rtl="0" eaLnBrk="1" latinLnBrk="0" hangingPunct="1">
              <a:lnSpc>
                <a:spcPct val="100000"/>
              </a:lnSpc>
              <a:spcBef>
                <a:spcPts val="0"/>
              </a:spcBef>
              <a:spcAft>
                <a:spcPts val="1000"/>
              </a:spcAft>
              <a:buClr>
                <a:schemeClr val="accent2"/>
              </a:buClr>
              <a:buFont typeface="Arial" panose="020B0604020202020204" pitchFamily="34" charset="0"/>
              <a:buChar char="●"/>
              <a:defRPr sz="1600" kern="1200">
                <a:solidFill>
                  <a:schemeClr val="tx1"/>
                </a:solidFill>
                <a:latin typeface="+mn-lt"/>
                <a:ea typeface="+mn-ea"/>
                <a:cs typeface="+mn-cs"/>
              </a:defRPr>
            </a:lvl1pPr>
            <a:lvl2pPr marL="447675" indent="-180975" algn="l" defTabSz="914400" rtl="0" eaLnBrk="1" latinLnBrk="0" hangingPunct="1">
              <a:lnSpc>
                <a:spcPct val="100000"/>
              </a:lnSpc>
              <a:spcBef>
                <a:spcPts val="0"/>
              </a:spcBef>
              <a:spcAft>
                <a:spcPts val="1000"/>
              </a:spcAft>
              <a:buClr>
                <a:schemeClr val="accent2"/>
              </a:buClr>
              <a:buFontTx/>
              <a:buChar char="–"/>
              <a:defRPr sz="1400" kern="1200">
                <a:solidFill>
                  <a:schemeClr val="tx1"/>
                </a:solidFill>
                <a:latin typeface="+mn-lt"/>
                <a:ea typeface="+mn-ea"/>
                <a:cs typeface="+mn-cs"/>
              </a:defRPr>
            </a:lvl2pPr>
            <a:lvl3pPr marL="628650" indent="-180975" algn="l" defTabSz="914400" rtl="0" eaLnBrk="1" latinLnBrk="0" hangingPunct="1">
              <a:lnSpc>
                <a:spcPct val="100000"/>
              </a:lnSpc>
              <a:spcBef>
                <a:spcPts val="0"/>
              </a:spcBef>
              <a:spcAft>
                <a:spcPts val="1000"/>
              </a:spcAft>
              <a:buClr>
                <a:schemeClr val="tx1">
                  <a:lumMod val="50000"/>
                  <a:lumOff val="50000"/>
                </a:schemeClr>
              </a:buClr>
              <a:buFont typeface="Arial" panose="020B0604020202020204" pitchFamily="34" charset="0"/>
              <a:buChar char="•"/>
              <a:defRPr sz="1200" kern="1200">
                <a:solidFill>
                  <a:schemeClr val="tx1"/>
                </a:solidFill>
                <a:latin typeface="+mn-lt"/>
                <a:ea typeface="+mn-ea"/>
                <a:cs typeface="+mn-cs"/>
              </a:defRPr>
            </a:lvl3pPr>
            <a:lvl4pPr marL="809625" indent="-180975" algn="l" defTabSz="914400" rtl="0" eaLnBrk="1" latinLnBrk="0" hangingPunct="1">
              <a:lnSpc>
                <a:spcPct val="100000"/>
              </a:lnSpc>
              <a:spcBef>
                <a:spcPts val="0"/>
              </a:spcBef>
              <a:spcAft>
                <a:spcPts val="1000"/>
              </a:spcAft>
              <a:buClr>
                <a:schemeClr val="tx1">
                  <a:lumMod val="75000"/>
                  <a:lumOff val="25000"/>
                </a:schemeClr>
              </a:buClr>
              <a:buSzPct val="80000"/>
              <a:buFont typeface="Courier New" panose="02070309020205020404" pitchFamily="49" charset="0"/>
              <a:buChar char="o"/>
              <a:defRPr sz="1000" kern="1200">
                <a:solidFill>
                  <a:schemeClr val="tx1"/>
                </a:solidFill>
                <a:latin typeface="+mn-lt"/>
                <a:ea typeface="+mn-ea"/>
                <a:cs typeface="+mn-cs"/>
              </a:defRPr>
            </a:lvl4pPr>
            <a:lvl5pPr marL="990600" indent="-180975" algn="l" defTabSz="914400" rtl="0" eaLnBrk="1" latinLnBrk="0" hangingPunct="1">
              <a:lnSpc>
                <a:spcPct val="100000"/>
              </a:lnSpc>
              <a:spcBef>
                <a:spcPts val="0"/>
              </a:spcBef>
              <a:spcAft>
                <a:spcPts val="1000"/>
              </a:spcAft>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noProof="0" dirty="0"/>
          </a:p>
        </p:txBody>
      </p:sp>
      <p:sp>
        <p:nvSpPr>
          <p:cNvPr id="19" name="Freeform: Shape 18">
            <a:extLst>
              <a:ext uri="{FF2B5EF4-FFF2-40B4-BE49-F238E27FC236}">
                <a16:creationId xmlns:a16="http://schemas.microsoft.com/office/drawing/2014/main" xmlns="" id="{78907576-77BD-4FD0-A9FE-48D249CB435B}"/>
              </a:ext>
            </a:extLst>
          </p:cNvPr>
          <p:cNvSpPr/>
          <p:nvPr userDrawn="1"/>
        </p:nvSpPr>
        <p:spPr>
          <a:xfrm rot="5400000">
            <a:off x="6963000" y="1629000"/>
            <a:ext cx="6858000" cy="3600000"/>
          </a:xfrm>
          <a:custGeom>
            <a:avLst/>
            <a:gdLst>
              <a:gd name="connsiteX0" fmla="*/ 0 w 6858000"/>
              <a:gd name="connsiteY0" fmla="*/ 3600000 h 3600000"/>
              <a:gd name="connsiteX1" fmla="*/ 0 w 6858000"/>
              <a:gd name="connsiteY1" fmla="*/ 0 h 3600000"/>
              <a:gd name="connsiteX2" fmla="*/ 0 w 6858000"/>
              <a:gd name="connsiteY2" fmla="*/ 0 h 3600000"/>
              <a:gd name="connsiteX3" fmla="*/ 180000 w 6858000"/>
              <a:gd name="connsiteY3" fmla="*/ 0 h 3600000"/>
              <a:gd name="connsiteX4" fmla="*/ 6678000 w 6858000"/>
              <a:gd name="connsiteY4" fmla="*/ 0 h 3600000"/>
              <a:gd name="connsiteX5" fmla="*/ 6858000 w 6858000"/>
              <a:gd name="connsiteY5" fmla="*/ 0 h 3600000"/>
              <a:gd name="connsiteX6" fmla="*/ 6858000 w 6858000"/>
              <a:gd name="connsiteY6" fmla="*/ 180000 h 3600000"/>
              <a:gd name="connsiteX7" fmla="*/ 6858000 w 6858000"/>
              <a:gd name="connsiteY7" fmla="*/ 3600000 h 3600000"/>
              <a:gd name="connsiteX8" fmla="*/ 6678000 w 6858000"/>
              <a:gd name="connsiteY8" fmla="*/ 3600000 h 3600000"/>
              <a:gd name="connsiteX9" fmla="*/ 6678000 w 6858000"/>
              <a:gd name="connsiteY9" fmla="*/ 180000 h 3600000"/>
              <a:gd name="connsiteX10" fmla="*/ 180000 w 6858000"/>
              <a:gd name="connsiteY10" fmla="*/ 180000 h 3600000"/>
              <a:gd name="connsiteX11" fmla="*/ 180000 w 6858000"/>
              <a:gd name="connsiteY11"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3600000">
                <a:moveTo>
                  <a:pt x="0" y="3600000"/>
                </a:moveTo>
                <a:lnTo>
                  <a:pt x="0" y="0"/>
                </a:lnTo>
                <a:lnTo>
                  <a:pt x="0" y="0"/>
                </a:lnTo>
                <a:lnTo>
                  <a:pt x="180000" y="0"/>
                </a:lnTo>
                <a:lnTo>
                  <a:pt x="6678000" y="0"/>
                </a:lnTo>
                <a:lnTo>
                  <a:pt x="6858000" y="0"/>
                </a:lnTo>
                <a:lnTo>
                  <a:pt x="6858000" y="180000"/>
                </a:lnTo>
                <a:lnTo>
                  <a:pt x="6858000" y="3600000"/>
                </a:lnTo>
                <a:lnTo>
                  <a:pt x="6678000" y="3600000"/>
                </a:lnTo>
                <a:lnTo>
                  <a:pt x="6678000" y="180000"/>
                </a:lnTo>
                <a:lnTo>
                  <a:pt x="180000" y="180000"/>
                </a:lnTo>
                <a:lnTo>
                  <a:pt x="180000" y="360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Footer Placeholder 6">
            <a:extLst>
              <a:ext uri="{FF2B5EF4-FFF2-40B4-BE49-F238E27FC236}">
                <a16:creationId xmlns:a16="http://schemas.microsoft.com/office/drawing/2014/main" xmlns="" id="{A557D1A2-E2DD-4CD8-B7DB-2864D4A97E02}"/>
              </a:ext>
            </a:extLst>
          </p:cNvPr>
          <p:cNvSpPr>
            <a:spLocks noGrp="1"/>
          </p:cNvSpPr>
          <p:nvPr>
            <p:ph type="ftr" sz="quarter" idx="10"/>
          </p:nvPr>
        </p:nvSpPr>
        <p:spPr/>
        <p:txBody>
          <a:bodyPr/>
          <a:lstStyle/>
          <a:p>
            <a:endParaRPr lang="en-US" noProof="0" dirty="0"/>
          </a:p>
        </p:txBody>
      </p:sp>
      <p:sp>
        <p:nvSpPr>
          <p:cNvPr id="8" name="Slide Number Placeholder 7">
            <a:extLst>
              <a:ext uri="{FF2B5EF4-FFF2-40B4-BE49-F238E27FC236}">
                <a16:creationId xmlns:a16="http://schemas.microsoft.com/office/drawing/2014/main" xmlns="" id="{86B08B7A-4219-4973-8C9B-BF5BCC64480F}"/>
              </a:ext>
            </a:extLst>
          </p:cNvPr>
          <p:cNvSpPr>
            <a:spLocks noGrp="1"/>
          </p:cNvSpPr>
          <p:nvPr>
            <p:ph type="sldNum" sz="quarter" idx="11"/>
          </p:nvPr>
        </p:nvSpPr>
        <p:spPr/>
        <p:txBody>
          <a:bodyPr/>
          <a:lstStyle/>
          <a:p>
            <a:fld id="{EECC7194-A4D0-457B-9D3E-53681723AFF7}" type="slidenum">
              <a:rPr lang="en-US" noProof="0" smtClean="0"/>
              <a:pPr/>
              <a:t>‹#›</a:t>
            </a:fld>
            <a:endParaRPr lang="en-US" noProof="0" dirty="0"/>
          </a:p>
        </p:txBody>
      </p:sp>
      <p:sp>
        <p:nvSpPr>
          <p:cNvPr id="5" name="Text Placeholder 4">
            <a:extLst>
              <a:ext uri="{FF2B5EF4-FFF2-40B4-BE49-F238E27FC236}">
                <a16:creationId xmlns:a16="http://schemas.microsoft.com/office/drawing/2014/main" xmlns="" id="{C430C70C-09F9-40EE-9A89-ED9A5DCFD98D}"/>
              </a:ext>
            </a:extLst>
          </p:cNvPr>
          <p:cNvSpPr>
            <a:spLocks noGrp="1"/>
          </p:cNvSpPr>
          <p:nvPr>
            <p:ph type="body" sz="quarter" idx="13" hasCustomPrompt="1"/>
          </p:nvPr>
        </p:nvSpPr>
        <p:spPr>
          <a:xfrm>
            <a:off x="1303794" y="3407563"/>
            <a:ext cx="2034138" cy="245885"/>
          </a:xfrm>
        </p:spPr>
        <p:txBody>
          <a:bodyPr lIns="0" anchor="ctr"/>
          <a:lstStyle>
            <a:lvl1pPr marL="0" indent="0" algn="ctr">
              <a:buClr>
                <a:schemeClr val="accent2"/>
              </a:buClr>
              <a:buFont typeface="Arial" panose="020B0604020202020204" pitchFamily="34" charse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Role</a:t>
            </a:r>
          </a:p>
        </p:txBody>
      </p:sp>
      <p:sp>
        <p:nvSpPr>
          <p:cNvPr id="13" name="Text Placeholder 12">
            <a:extLst>
              <a:ext uri="{FF2B5EF4-FFF2-40B4-BE49-F238E27FC236}">
                <a16:creationId xmlns:a16="http://schemas.microsoft.com/office/drawing/2014/main" xmlns="" id="{278D9ACA-AB64-4D04-A5E0-23AC8B81EC2C}"/>
              </a:ext>
            </a:extLst>
          </p:cNvPr>
          <p:cNvSpPr>
            <a:spLocks noGrp="1"/>
          </p:cNvSpPr>
          <p:nvPr>
            <p:ph type="body" sz="quarter" idx="14" hasCustomPrompt="1"/>
          </p:nvPr>
        </p:nvSpPr>
        <p:spPr>
          <a:xfrm>
            <a:off x="1303794" y="3005055"/>
            <a:ext cx="2034138" cy="360445"/>
          </a:xfrm>
          <a:solidFill>
            <a:schemeClr val="tx2"/>
          </a:solidFill>
        </p:spPr>
        <p:txBody>
          <a:bodyPr lIns="0" anchor="ctr"/>
          <a:lstStyle>
            <a:lvl1pPr marL="0" indent="0" algn="ctr">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Full Name</a:t>
            </a:r>
          </a:p>
        </p:txBody>
      </p:sp>
      <p:sp>
        <p:nvSpPr>
          <p:cNvPr id="15" name="Text Placeholder 4">
            <a:extLst>
              <a:ext uri="{FF2B5EF4-FFF2-40B4-BE49-F238E27FC236}">
                <a16:creationId xmlns:a16="http://schemas.microsoft.com/office/drawing/2014/main" xmlns="" id="{F3B4EB62-0A18-46F9-98F0-E8FC5EBAF37E}"/>
              </a:ext>
            </a:extLst>
          </p:cNvPr>
          <p:cNvSpPr>
            <a:spLocks noGrp="1"/>
          </p:cNvSpPr>
          <p:nvPr>
            <p:ph type="body" sz="quarter" idx="15" hasCustomPrompt="1"/>
          </p:nvPr>
        </p:nvSpPr>
        <p:spPr>
          <a:xfrm>
            <a:off x="5066363" y="3407563"/>
            <a:ext cx="2034138" cy="245885"/>
          </a:xfrm>
        </p:spPr>
        <p:txBody>
          <a:bodyPr lIns="0" anchor="ctr"/>
          <a:lstStyle>
            <a:lvl1pPr marL="0" indent="0" algn="ctr">
              <a:buClr>
                <a:schemeClr val="accent2"/>
              </a:buClr>
              <a:buFont typeface="Arial" panose="020B0604020202020204" pitchFamily="34" charse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Role</a:t>
            </a:r>
          </a:p>
        </p:txBody>
      </p:sp>
      <p:sp>
        <p:nvSpPr>
          <p:cNvPr id="16" name="Text Placeholder 12">
            <a:extLst>
              <a:ext uri="{FF2B5EF4-FFF2-40B4-BE49-F238E27FC236}">
                <a16:creationId xmlns:a16="http://schemas.microsoft.com/office/drawing/2014/main" xmlns="" id="{A3B2D4DF-9952-49C7-B850-559AD0DF27D5}"/>
              </a:ext>
            </a:extLst>
          </p:cNvPr>
          <p:cNvSpPr>
            <a:spLocks noGrp="1"/>
          </p:cNvSpPr>
          <p:nvPr>
            <p:ph type="body" sz="quarter" idx="16" hasCustomPrompt="1"/>
          </p:nvPr>
        </p:nvSpPr>
        <p:spPr>
          <a:xfrm>
            <a:off x="5066363" y="3005055"/>
            <a:ext cx="2034138" cy="360445"/>
          </a:xfrm>
          <a:solidFill>
            <a:schemeClr val="tx2"/>
          </a:solidFill>
        </p:spPr>
        <p:txBody>
          <a:bodyPr lIns="0" anchor="ctr"/>
          <a:lstStyle>
            <a:lvl1pPr marL="0" indent="0" algn="ctr">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Full Name</a:t>
            </a:r>
          </a:p>
        </p:txBody>
      </p:sp>
      <p:sp>
        <p:nvSpPr>
          <p:cNvPr id="17" name="Text Placeholder 4">
            <a:extLst>
              <a:ext uri="{FF2B5EF4-FFF2-40B4-BE49-F238E27FC236}">
                <a16:creationId xmlns:a16="http://schemas.microsoft.com/office/drawing/2014/main" xmlns="" id="{BCE373B8-7ADE-4DC4-9900-59147BFA16E7}"/>
              </a:ext>
            </a:extLst>
          </p:cNvPr>
          <p:cNvSpPr>
            <a:spLocks noGrp="1"/>
          </p:cNvSpPr>
          <p:nvPr>
            <p:ph type="body" sz="quarter" idx="17" hasCustomPrompt="1"/>
          </p:nvPr>
        </p:nvSpPr>
        <p:spPr>
          <a:xfrm>
            <a:off x="8828931" y="3407563"/>
            <a:ext cx="2034138" cy="245885"/>
          </a:xfrm>
        </p:spPr>
        <p:txBody>
          <a:bodyPr lIns="0" anchor="ctr"/>
          <a:lstStyle>
            <a:lvl1pPr marL="0" indent="0" algn="ctr">
              <a:buClr>
                <a:schemeClr val="accent2"/>
              </a:buClr>
              <a:buFont typeface="Arial" panose="020B0604020202020204" pitchFamily="34" charse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Role</a:t>
            </a:r>
          </a:p>
        </p:txBody>
      </p:sp>
      <p:sp>
        <p:nvSpPr>
          <p:cNvPr id="18" name="Text Placeholder 12">
            <a:extLst>
              <a:ext uri="{FF2B5EF4-FFF2-40B4-BE49-F238E27FC236}">
                <a16:creationId xmlns:a16="http://schemas.microsoft.com/office/drawing/2014/main" xmlns="" id="{28F027FF-E9AF-4E49-AC44-48D21AD761AA}"/>
              </a:ext>
            </a:extLst>
          </p:cNvPr>
          <p:cNvSpPr>
            <a:spLocks noGrp="1"/>
          </p:cNvSpPr>
          <p:nvPr>
            <p:ph type="body" sz="quarter" idx="18" hasCustomPrompt="1"/>
          </p:nvPr>
        </p:nvSpPr>
        <p:spPr>
          <a:xfrm>
            <a:off x="8828931" y="3005055"/>
            <a:ext cx="2034138" cy="360445"/>
          </a:xfrm>
          <a:solidFill>
            <a:schemeClr val="tx2"/>
          </a:solidFill>
        </p:spPr>
        <p:txBody>
          <a:bodyPr lIns="0" anchor="ctr"/>
          <a:lstStyle>
            <a:lvl1pPr marL="0" indent="0" algn="ctr">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Full Name</a:t>
            </a:r>
          </a:p>
        </p:txBody>
      </p:sp>
      <p:sp>
        <p:nvSpPr>
          <p:cNvPr id="29" name="Picture Placeholder 25">
            <a:extLst>
              <a:ext uri="{FF2B5EF4-FFF2-40B4-BE49-F238E27FC236}">
                <a16:creationId xmlns:a16="http://schemas.microsoft.com/office/drawing/2014/main" xmlns="" id="{8989EC4C-4E3F-457F-8CF6-8A88DE68A930}"/>
              </a:ext>
            </a:extLst>
          </p:cNvPr>
          <p:cNvSpPr>
            <a:spLocks noGrp="1"/>
          </p:cNvSpPr>
          <p:nvPr>
            <p:ph type="pic" sz="quarter" idx="23" hasCustomPrompt="1"/>
          </p:nvPr>
        </p:nvSpPr>
        <p:spPr>
          <a:xfrm>
            <a:off x="1867711" y="1648853"/>
            <a:ext cx="906304" cy="1206290"/>
          </a:xfrm>
        </p:spPr>
        <p:txBody>
          <a:bodyPr anchor="ctr"/>
          <a:lstStyle>
            <a:lvl1pPr marL="0" indent="0" algn="ctr">
              <a:buNone/>
              <a:defRPr sz="1050" i="1">
                <a:solidFill>
                  <a:schemeClr val="bg1"/>
                </a:solidFill>
              </a:defRPr>
            </a:lvl1pPr>
          </a:lstStyle>
          <a:p>
            <a:r>
              <a:rPr lang="en-US" noProof="0" dirty="0"/>
              <a:t>Icon</a:t>
            </a:r>
          </a:p>
        </p:txBody>
      </p:sp>
      <p:sp>
        <p:nvSpPr>
          <p:cNvPr id="30" name="Picture Placeholder 25">
            <a:extLst>
              <a:ext uri="{FF2B5EF4-FFF2-40B4-BE49-F238E27FC236}">
                <a16:creationId xmlns:a16="http://schemas.microsoft.com/office/drawing/2014/main" xmlns="" id="{67FB2730-3D12-4D72-AE64-AC3955C5CD99}"/>
              </a:ext>
            </a:extLst>
          </p:cNvPr>
          <p:cNvSpPr>
            <a:spLocks noGrp="1"/>
          </p:cNvSpPr>
          <p:nvPr>
            <p:ph type="pic" sz="quarter" idx="24" hasCustomPrompt="1"/>
          </p:nvPr>
        </p:nvSpPr>
        <p:spPr>
          <a:xfrm>
            <a:off x="5630280" y="1648853"/>
            <a:ext cx="906304" cy="1206290"/>
          </a:xfrm>
        </p:spPr>
        <p:txBody>
          <a:bodyPr anchor="ctr"/>
          <a:lstStyle>
            <a:lvl1pPr marL="0" indent="0" algn="ctr">
              <a:buNone/>
              <a:defRPr sz="1050" i="1">
                <a:solidFill>
                  <a:schemeClr val="bg1"/>
                </a:solidFill>
              </a:defRPr>
            </a:lvl1pPr>
          </a:lstStyle>
          <a:p>
            <a:r>
              <a:rPr lang="en-US" noProof="0" dirty="0"/>
              <a:t>Icon</a:t>
            </a:r>
          </a:p>
        </p:txBody>
      </p:sp>
      <p:sp>
        <p:nvSpPr>
          <p:cNvPr id="31" name="Picture Placeholder 25">
            <a:extLst>
              <a:ext uri="{FF2B5EF4-FFF2-40B4-BE49-F238E27FC236}">
                <a16:creationId xmlns:a16="http://schemas.microsoft.com/office/drawing/2014/main" xmlns="" id="{4F2BB90C-4866-4DB3-B05C-0BB7DBFF8EA3}"/>
              </a:ext>
            </a:extLst>
          </p:cNvPr>
          <p:cNvSpPr>
            <a:spLocks noGrp="1"/>
          </p:cNvSpPr>
          <p:nvPr>
            <p:ph type="pic" sz="quarter" idx="25" hasCustomPrompt="1"/>
          </p:nvPr>
        </p:nvSpPr>
        <p:spPr>
          <a:xfrm>
            <a:off x="9392848" y="1648853"/>
            <a:ext cx="906304" cy="1206290"/>
          </a:xfrm>
        </p:spPr>
        <p:txBody>
          <a:bodyPr anchor="ctr"/>
          <a:lstStyle>
            <a:lvl1pPr marL="0" indent="0" algn="ctr">
              <a:buNone/>
              <a:defRPr sz="1050" i="1">
                <a:solidFill>
                  <a:schemeClr val="bg1"/>
                </a:solidFill>
              </a:defRPr>
            </a:lvl1pPr>
          </a:lstStyle>
          <a:p>
            <a:r>
              <a:rPr lang="en-US" noProof="0" dirty="0"/>
              <a:t>Icon</a:t>
            </a:r>
          </a:p>
        </p:txBody>
      </p:sp>
      <p:sp>
        <p:nvSpPr>
          <p:cNvPr id="22" name="Text Placeholder 4">
            <a:extLst>
              <a:ext uri="{FF2B5EF4-FFF2-40B4-BE49-F238E27FC236}">
                <a16:creationId xmlns:a16="http://schemas.microsoft.com/office/drawing/2014/main" xmlns="" id="{FE407FE5-15DF-40F7-B14C-0A04CC30CD66}"/>
              </a:ext>
            </a:extLst>
          </p:cNvPr>
          <p:cNvSpPr>
            <a:spLocks noGrp="1"/>
          </p:cNvSpPr>
          <p:nvPr>
            <p:ph type="body" sz="quarter" idx="26" hasCustomPrompt="1"/>
          </p:nvPr>
        </p:nvSpPr>
        <p:spPr>
          <a:xfrm>
            <a:off x="1303794" y="5736658"/>
            <a:ext cx="2034138" cy="245885"/>
          </a:xfrm>
        </p:spPr>
        <p:txBody>
          <a:bodyPr lIns="0" anchor="ctr"/>
          <a:lstStyle>
            <a:lvl1pPr marL="0" indent="0" algn="ctr">
              <a:buClr>
                <a:schemeClr val="accent2"/>
              </a:buClr>
              <a:buFont typeface="Arial" panose="020B0604020202020204" pitchFamily="34" charse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Role</a:t>
            </a:r>
          </a:p>
        </p:txBody>
      </p:sp>
      <p:sp>
        <p:nvSpPr>
          <p:cNvPr id="23" name="Text Placeholder 12">
            <a:extLst>
              <a:ext uri="{FF2B5EF4-FFF2-40B4-BE49-F238E27FC236}">
                <a16:creationId xmlns:a16="http://schemas.microsoft.com/office/drawing/2014/main" xmlns="" id="{7DD73F77-2E6A-450D-B4AF-8643D8AE1ECE}"/>
              </a:ext>
            </a:extLst>
          </p:cNvPr>
          <p:cNvSpPr>
            <a:spLocks noGrp="1"/>
          </p:cNvSpPr>
          <p:nvPr>
            <p:ph type="body" sz="quarter" idx="27" hasCustomPrompt="1"/>
          </p:nvPr>
        </p:nvSpPr>
        <p:spPr>
          <a:xfrm>
            <a:off x="1303794" y="5334150"/>
            <a:ext cx="2034138" cy="360445"/>
          </a:xfrm>
          <a:solidFill>
            <a:schemeClr val="tx2"/>
          </a:solidFill>
        </p:spPr>
        <p:txBody>
          <a:bodyPr lIns="0" anchor="ctr"/>
          <a:lstStyle>
            <a:lvl1pPr marL="0" indent="0" algn="ctr">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Full Name</a:t>
            </a:r>
          </a:p>
        </p:txBody>
      </p:sp>
      <p:sp>
        <p:nvSpPr>
          <p:cNvPr id="24" name="Text Placeholder 4">
            <a:extLst>
              <a:ext uri="{FF2B5EF4-FFF2-40B4-BE49-F238E27FC236}">
                <a16:creationId xmlns:a16="http://schemas.microsoft.com/office/drawing/2014/main" xmlns="" id="{7F1CAED2-2A78-4780-A303-060C24C56526}"/>
              </a:ext>
            </a:extLst>
          </p:cNvPr>
          <p:cNvSpPr>
            <a:spLocks noGrp="1"/>
          </p:cNvSpPr>
          <p:nvPr>
            <p:ph type="body" sz="quarter" idx="28" hasCustomPrompt="1"/>
          </p:nvPr>
        </p:nvSpPr>
        <p:spPr>
          <a:xfrm>
            <a:off x="5066363" y="5736658"/>
            <a:ext cx="2034138" cy="245885"/>
          </a:xfrm>
        </p:spPr>
        <p:txBody>
          <a:bodyPr lIns="0" anchor="ctr"/>
          <a:lstStyle>
            <a:lvl1pPr marL="0" indent="0" algn="ctr">
              <a:buClr>
                <a:schemeClr val="accent2"/>
              </a:buClr>
              <a:buFont typeface="Arial" panose="020B0604020202020204" pitchFamily="34" charse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Role</a:t>
            </a:r>
          </a:p>
        </p:txBody>
      </p:sp>
      <p:sp>
        <p:nvSpPr>
          <p:cNvPr id="27" name="Text Placeholder 12">
            <a:extLst>
              <a:ext uri="{FF2B5EF4-FFF2-40B4-BE49-F238E27FC236}">
                <a16:creationId xmlns:a16="http://schemas.microsoft.com/office/drawing/2014/main" xmlns="" id="{4E77CA0B-49F8-4EE9-84A7-AB28FD1CC1ED}"/>
              </a:ext>
            </a:extLst>
          </p:cNvPr>
          <p:cNvSpPr>
            <a:spLocks noGrp="1"/>
          </p:cNvSpPr>
          <p:nvPr>
            <p:ph type="body" sz="quarter" idx="29" hasCustomPrompt="1"/>
          </p:nvPr>
        </p:nvSpPr>
        <p:spPr>
          <a:xfrm>
            <a:off x="5066363" y="5334150"/>
            <a:ext cx="2034138" cy="360445"/>
          </a:xfrm>
          <a:solidFill>
            <a:schemeClr val="tx2"/>
          </a:solidFill>
        </p:spPr>
        <p:txBody>
          <a:bodyPr lIns="0" anchor="ctr"/>
          <a:lstStyle>
            <a:lvl1pPr marL="0" indent="0" algn="ctr">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Full Name</a:t>
            </a:r>
          </a:p>
        </p:txBody>
      </p:sp>
      <p:sp>
        <p:nvSpPr>
          <p:cNvPr id="28" name="Text Placeholder 4">
            <a:extLst>
              <a:ext uri="{FF2B5EF4-FFF2-40B4-BE49-F238E27FC236}">
                <a16:creationId xmlns:a16="http://schemas.microsoft.com/office/drawing/2014/main" xmlns="" id="{5D4F2294-CE3A-4705-BCB3-C5DAFA373C25}"/>
              </a:ext>
            </a:extLst>
          </p:cNvPr>
          <p:cNvSpPr>
            <a:spLocks noGrp="1"/>
          </p:cNvSpPr>
          <p:nvPr>
            <p:ph type="body" sz="quarter" idx="30" hasCustomPrompt="1"/>
          </p:nvPr>
        </p:nvSpPr>
        <p:spPr>
          <a:xfrm>
            <a:off x="8828931" y="5736658"/>
            <a:ext cx="2034138" cy="245885"/>
          </a:xfrm>
        </p:spPr>
        <p:txBody>
          <a:bodyPr lIns="0" anchor="ctr"/>
          <a:lstStyle>
            <a:lvl1pPr marL="0" indent="0" algn="ctr">
              <a:buClr>
                <a:schemeClr val="accent2"/>
              </a:buClr>
              <a:buFont typeface="Arial" panose="020B0604020202020204" pitchFamily="34" charse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Role</a:t>
            </a:r>
          </a:p>
        </p:txBody>
      </p:sp>
      <p:sp>
        <p:nvSpPr>
          <p:cNvPr id="32" name="Text Placeholder 12">
            <a:extLst>
              <a:ext uri="{FF2B5EF4-FFF2-40B4-BE49-F238E27FC236}">
                <a16:creationId xmlns:a16="http://schemas.microsoft.com/office/drawing/2014/main" xmlns="" id="{7B49F9AF-7698-444D-8D12-FA0B6A713E03}"/>
              </a:ext>
            </a:extLst>
          </p:cNvPr>
          <p:cNvSpPr>
            <a:spLocks noGrp="1"/>
          </p:cNvSpPr>
          <p:nvPr>
            <p:ph type="body" sz="quarter" idx="31" hasCustomPrompt="1"/>
          </p:nvPr>
        </p:nvSpPr>
        <p:spPr>
          <a:xfrm>
            <a:off x="8828931" y="5334150"/>
            <a:ext cx="2034138" cy="360445"/>
          </a:xfrm>
          <a:solidFill>
            <a:schemeClr val="tx2"/>
          </a:solidFill>
        </p:spPr>
        <p:txBody>
          <a:bodyPr lIns="0" anchor="ctr"/>
          <a:lstStyle>
            <a:lvl1pPr marL="0" indent="0" algn="ctr">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Full Name</a:t>
            </a:r>
          </a:p>
        </p:txBody>
      </p:sp>
      <p:sp>
        <p:nvSpPr>
          <p:cNvPr id="33" name="Picture Placeholder 25">
            <a:extLst>
              <a:ext uri="{FF2B5EF4-FFF2-40B4-BE49-F238E27FC236}">
                <a16:creationId xmlns:a16="http://schemas.microsoft.com/office/drawing/2014/main" xmlns="" id="{6057C2E9-1501-4819-B77D-23A0268DB0F1}"/>
              </a:ext>
            </a:extLst>
          </p:cNvPr>
          <p:cNvSpPr>
            <a:spLocks noGrp="1"/>
          </p:cNvSpPr>
          <p:nvPr>
            <p:ph type="pic" sz="quarter" idx="32" hasCustomPrompt="1"/>
          </p:nvPr>
        </p:nvSpPr>
        <p:spPr>
          <a:xfrm>
            <a:off x="1867711" y="3977948"/>
            <a:ext cx="906304" cy="1206290"/>
          </a:xfrm>
        </p:spPr>
        <p:txBody>
          <a:bodyPr anchor="ctr"/>
          <a:lstStyle>
            <a:lvl1pPr marL="0" indent="0" algn="ctr">
              <a:buNone/>
              <a:defRPr sz="1050" i="1">
                <a:solidFill>
                  <a:schemeClr val="bg1"/>
                </a:solidFill>
              </a:defRPr>
            </a:lvl1pPr>
          </a:lstStyle>
          <a:p>
            <a:r>
              <a:rPr lang="en-US" noProof="0" dirty="0"/>
              <a:t>Icon</a:t>
            </a:r>
          </a:p>
        </p:txBody>
      </p:sp>
      <p:sp>
        <p:nvSpPr>
          <p:cNvPr id="34" name="Picture Placeholder 25">
            <a:extLst>
              <a:ext uri="{FF2B5EF4-FFF2-40B4-BE49-F238E27FC236}">
                <a16:creationId xmlns:a16="http://schemas.microsoft.com/office/drawing/2014/main" xmlns="" id="{C77B8544-1CEE-4ED4-89E8-ED042673804D}"/>
              </a:ext>
            </a:extLst>
          </p:cNvPr>
          <p:cNvSpPr>
            <a:spLocks noGrp="1"/>
          </p:cNvSpPr>
          <p:nvPr>
            <p:ph type="pic" sz="quarter" idx="33" hasCustomPrompt="1"/>
          </p:nvPr>
        </p:nvSpPr>
        <p:spPr>
          <a:xfrm>
            <a:off x="5630280" y="3977948"/>
            <a:ext cx="906304" cy="1206290"/>
          </a:xfrm>
        </p:spPr>
        <p:txBody>
          <a:bodyPr anchor="ctr"/>
          <a:lstStyle>
            <a:lvl1pPr marL="0" indent="0" algn="ctr">
              <a:buNone/>
              <a:defRPr sz="1050" i="1">
                <a:solidFill>
                  <a:schemeClr val="bg1"/>
                </a:solidFill>
              </a:defRPr>
            </a:lvl1pPr>
          </a:lstStyle>
          <a:p>
            <a:r>
              <a:rPr lang="en-US" noProof="0" dirty="0"/>
              <a:t>Icon</a:t>
            </a:r>
          </a:p>
        </p:txBody>
      </p:sp>
      <p:sp>
        <p:nvSpPr>
          <p:cNvPr id="35" name="Picture Placeholder 25">
            <a:extLst>
              <a:ext uri="{FF2B5EF4-FFF2-40B4-BE49-F238E27FC236}">
                <a16:creationId xmlns:a16="http://schemas.microsoft.com/office/drawing/2014/main" xmlns="" id="{E1131D92-0382-469E-A358-A2EC5FDCCF32}"/>
              </a:ext>
            </a:extLst>
          </p:cNvPr>
          <p:cNvSpPr>
            <a:spLocks noGrp="1"/>
          </p:cNvSpPr>
          <p:nvPr>
            <p:ph type="pic" sz="quarter" idx="34" hasCustomPrompt="1"/>
          </p:nvPr>
        </p:nvSpPr>
        <p:spPr>
          <a:xfrm>
            <a:off x="9392848" y="3977948"/>
            <a:ext cx="906304" cy="1206290"/>
          </a:xfrm>
        </p:spPr>
        <p:txBody>
          <a:bodyPr anchor="ctr"/>
          <a:lstStyle>
            <a:lvl1pPr marL="0" indent="0" algn="ctr">
              <a:buNone/>
              <a:defRPr sz="1050" i="1">
                <a:solidFill>
                  <a:schemeClr val="bg1"/>
                </a:solidFill>
              </a:defRPr>
            </a:lvl1pPr>
          </a:lstStyle>
          <a:p>
            <a:r>
              <a:rPr lang="en-US" noProof="0" dirty="0"/>
              <a:t>Icon</a:t>
            </a:r>
          </a:p>
        </p:txBody>
      </p:sp>
      <p:sp>
        <p:nvSpPr>
          <p:cNvPr id="3" name="Title 2">
            <a:extLst>
              <a:ext uri="{FF2B5EF4-FFF2-40B4-BE49-F238E27FC236}">
                <a16:creationId xmlns:a16="http://schemas.microsoft.com/office/drawing/2014/main" xmlns="" id="{7C0EBF36-B9CA-4962-B198-27B56B54E58C}"/>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892909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Image and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84000" y="3517901"/>
            <a:ext cx="6012000" cy="1409700"/>
          </a:xfrm>
          <a:solidFill>
            <a:schemeClr val="tx1"/>
          </a:solidFill>
        </p:spPr>
        <p:txBody>
          <a:bodyPr lIns="288000" rIns="432000" bIns="144000" anchor="b"/>
          <a:lstStyle>
            <a:lvl1pPr algn="r">
              <a:defRPr sz="4200" spc="-150">
                <a:solidFill>
                  <a:schemeClr val="bg1"/>
                </a:solidFill>
              </a:defRPr>
            </a:lvl1pPr>
          </a:lstStyle>
          <a:p>
            <a:r>
              <a:rPr lang="en-US" noProof="0"/>
              <a:t>Click to edit </a:t>
            </a:r>
            <a:br>
              <a:rPr lang="en-US" noProof="0"/>
            </a:br>
            <a:r>
              <a:rPr lang="en-US" noProof="0"/>
              <a:t>Master title style</a:t>
            </a:r>
          </a:p>
        </p:txBody>
      </p:sp>
      <p:sp>
        <p:nvSpPr>
          <p:cNvPr id="3" name="Subtitle 2">
            <a:extLst>
              <a:ext uri="{FF2B5EF4-FFF2-40B4-BE49-F238E27FC236}">
                <a16:creationId xmlns:a16="http://schemas.microsoft.com/office/drawing/2014/main" xmlns="" id="{C9980B88-3F4A-4688-9ED0-17EF37E62D93}"/>
              </a:ext>
            </a:extLst>
          </p:cNvPr>
          <p:cNvSpPr>
            <a:spLocks noGrp="1"/>
          </p:cNvSpPr>
          <p:nvPr>
            <p:ph type="subTitle" idx="1"/>
          </p:nvPr>
        </p:nvSpPr>
        <p:spPr>
          <a:xfrm>
            <a:off x="84000" y="4927600"/>
            <a:ext cx="6012000" cy="1845743"/>
          </a:xfrm>
          <a:solidFill>
            <a:schemeClr val="tx1">
              <a:lumMod val="85000"/>
              <a:lumOff val="15000"/>
            </a:schemeClr>
          </a:solidFill>
        </p:spPr>
        <p:txBody>
          <a:bodyPr lIns="288000" tIns="144000" rIns="432000"/>
          <a:lstStyle>
            <a:lvl1pPr marL="0" indent="0" algn="r">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Slide Number Placeholder 4">
            <a:extLst>
              <a:ext uri="{FF2B5EF4-FFF2-40B4-BE49-F238E27FC236}">
                <a16:creationId xmlns:a16="http://schemas.microsoft.com/office/drawing/2014/main" xmlns="" id="{B9994FE7-F6B5-D34D-B846-52B81F6F601D}"/>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6" name="TextBox 5">
            <a:extLst>
              <a:ext uri="{FF2B5EF4-FFF2-40B4-BE49-F238E27FC236}">
                <a16:creationId xmlns:a16="http://schemas.microsoft.com/office/drawing/2014/main" xmlns=""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a:endParaRPr lang="en-US" sz="1200" noProof="0" dirty="0">
              <a:solidFill>
                <a:schemeClr val="tx1">
                  <a:lumMod val="75000"/>
                  <a:lumOff val="25000"/>
                </a:schemeClr>
              </a:solidFill>
              <a:latin typeface="+mn-lt"/>
            </a:endParaRPr>
          </a:p>
        </p:txBody>
      </p:sp>
      <p:sp>
        <p:nvSpPr>
          <p:cNvPr id="32" name="Picture Placeholder 31">
            <a:extLst>
              <a:ext uri="{FF2B5EF4-FFF2-40B4-BE49-F238E27FC236}">
                <a16:creationId xmlns:a16="http://schemas.microsoft.com/office/drawing/2014/main" xmlns="" id="{6BC25646-06FC-4B3E-A74E-268EB8AEA602}"/>
              </a:ext>
            </a:extLst>
          </p:cNvPr>
          <p:cNvSpPr>
            <a:spLocks noGrp="1"/>
          </p:cNvSpPr>
          <p:nvPr>
            <p:ph type="pic" sz="quarter" idx="12" hasCustomPrompt="1"/>
          </p:nvPr>
        </p:nvSpPr>
        <p:spPr>
          <a:xfrm>
            <a:off x="84000" y="86714"/>
            <a:ext cx="6009285" cy="3431187"/>
          </a:xfrm>
          <a:solidFill>
            <a:srgbClr val="333333"/>
          </a:solidFill>
        </p:spPr>
        <p:txBody>
          <a:bodyPr lIns="0" tIns="0" anchor="ctr"/>
          <a:lstStyle>
            <a:lvl1pPr marL="0" indent="0" algn="ctr">
              <a:buNone/>
              <a:defRPr sz="1100" i="1">
                <a:solidFill>
                  <a:schemeClr val="bg1">
                    <a:lumMod val="85000"/>
                  </a:schemeClr>
                </a:solidFill>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16" name="Content Placeholder 2">
            <a:extLst>
              <a:ext uri="{FF2B5EF4-FFF2-40B4-BE49-F238E27FC236}">
                <a16:creationId xmlns:a16="http://schemas.microsoft.com/office/drawing/2014/main" xmlns="" id="{ED5F0C9D-A08F-4539-BA26-61D24BBE6E9A}"/>
              </a:ext>
            </a:extLst>
          </p:cNvPr>
          <p:cNvSpPr>
            <a:spLocks noGrp="1"/>
          </p:cNvSpPr>
          <p:nvPr>
            <p:ph idx="15"/>
          </p:nvPr>
        </p:nvSpPr>
        <p:spPr>
          <a:xfrm>
            <a:off x="6464300" y="1152000"/>
            <a:ext cx="5307700" cy="4680000"/>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0728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1948E38-8FB0-4E51-A01C-C88794372E50}"/>
              </a:ext>
            </a:extLst>
          </p:cNvPr>
          <p:cNvSpPr>
            <a:spLocks noGrp="1"/>
          </p:cNvSpPr>
          <p:nvPr>
            <p:ph idx="1"/>
          </p:nvPr>
        </p:nvSpPr>
        <p:spPr>
          <a:xfrm>
            <a:off x="432000" y="1152000"/>
            <a:ext cx="11340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xmlns="" id="{5CFF4C50-933F-41F9-AD11-BD02410AA7D5}"/>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8" name="Slide Number Placeholder 7">
            <a:extLst>
              <a:ext uri="{FF2B5EF4-FFF2-40B4-BE49-F238E27FC236}">
                <a16:creationId xmlns:a16="http://schemas.microsoft.com/office/drawing/2014/main" xmlns=""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24" name="Freeform: Shape 23">
            <a:extLst>
              <a:ext uri="{FF2B5EF4-FFF2-40B4-BE49-F238E27FC236}">
                <a16:creationId xmlns:a16="http://schemas.microsoft.com/office/drawing/2014/main" xmlns=""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xmlns=""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25">
            <a:extLst>
              <a:ext uri="{FF2B5EF4-FFF2-40B4-BE49-F238E27FC236}">
                <a16:creationId xmlns:a16="http://schemas.microsoft.com/office/drawing/2014/main" xmlns=""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xmlns=""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Freeform: Shape 27">
            <a:extLst>
              <a:ext uri="{FF2B5EF4-FFF2-40B4-BE49-F238E27FC236}">
                <a16:creationId xmlns:a16="http://schemas.microsoft.com/office/drawing/2014/main" xmlns=""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Freeform: Shape 28">
            <a:extLst>
              <a:ext uri="{FF2B5EF4-FFF2-40B4-BE49-F238E27FC236}">
                <a16:creationId xmlns:a16="http://schemas.microsoft.com/office/drawing/2014/main" xmlns=""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Freeform: Shape 29">
            <a:extLst>
              <a:ext uri="{FF2B5EF4-FFF2-40B4-BE49-F238E27FC236}">
                <a16:creationId xmlns:a16="http://schemas.microsoft.com/office/drawing/2014/main" xmlns=""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xmlns=""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Freeform: Shape 31">
            <a:extLst>
              <a:ext uri="{FF2B5EF4-FFF2-40B4-BE49-F238E27FC236}">
                <a16:creationId xmlns:a16="http://schemas.microsoft.com/office/drawing/2014/main" xmlns=""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Freeform: Shape 32">
            <a:extLst>
              <a:ext uri="{FF2B5EF4-FFF2-40B4-BE49-F238E27FC236}">
                <a16:creationId xmlns:a16="http://schemas.microsoft.com/office/drawing/2014/main" xmlns=""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xmlns=""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Freeform: Shape 34">
            <a:extLst>
              <a:ext uri="{FF2B5EF4-FFF2-40B4-BE49-F238E27FC236}">
                <a16:creationId xmlns:a16="http://schemas.microsoft.com/office/drawing/2014/main" xmlns=""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Freeform: Shape 35">
            <a:extLst>
              <a:ext uri="{FF2B5EF4-FFF2-40B4-BE49-F238E27FC236}">
                <a16:creationId xmlns:a16="http://schemas.microsoft.com/office/drawing/2014/main" xmlns=""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Freeform: Shape 36">
            <a:extLst>
              <a:ext uri="{FF2B5EF4-FFF2-40B4-BE49-F238E27FC236}">
                <a16:creationId xmlns:a16="http://schemas.microsoft.com/office/drawing/2014/main" xmlns=""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xmlns="" id="{BE0A84F6-FEAA-4BDD-9282-20006CFE8BD1}"/>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xmlns="" id="{0CD00A51-7C86-40CE-9A85-9305A72856F5}"/>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10">
            <a:extLst>
              <a:ext uri="{FF2B5EF4-FFF2-40B4-BE49-F238E27FC236}">
                <a16:creationId xmlns:a16="http://schemas.microsoft.com/office/drawing/2014/main" xmlns="" id="{72581C84-47AA-4227-BB97-9D73745C6350}"/>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xmlns="" id="{A3D0208D-7363-46C1-93C0-34D5C7CC03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Freeform: Shape 12">
            <a:extLst>
              <a:ext uri="{FF2B5EF4-FFF2-40B4-BE49-F238E27FC236}">
                <a16:creationId xmlns:a16="http://schemas.microsoft.com/office/drawing/2014/main" xmlns="" id="{9BF00BA4-FF52-480A-802E-02DFDD8C7441}"/>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3">
            <a:extLst>
              <a:ext uri="{FF2B5EF4-FFF2-40B4-BE49-F238E27FC236}">
                <a16:creationId xmlns:a16="http://schemas.microsoft.com/office/drawing/2014/main" xmlns="" id="{98FC3C8E-D2F9-46FE-B29F-17C02B89FFCC}"/>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xmlns="" id="{1AC53E23-4CA7-479D-B22A-A5FCB3E5B5F6}"/>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xmlns="" id="{96F0F1DB-0C5F-4895-B71A-86B7D122DD4B}"/>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xmlns="" id="{134BF4B3-A394-4B33-84E8-433CB3F4D710}"/>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xmlns="" id="{B6E11BA4-7EBA-47E5-8E07-57E665A74955}"/>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xmlns="" id="{7A178943-1EAE-4532-95FB-DFD1B8A936ED}"/>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xmlns="" id="{A1603A2C-1F9D-4BAB-BF6C-C411F8898F5A}"/>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xmlns="" id="{D019487C-9065-4D0C-8A4F-0BEC960FF5E1}"/>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xmlns="" id="{B2E39A85-934A-4BF2-93E3-761989F1B981}"/>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40EE479C-D1F6-4BAC-80D2-90EF74E3261A}"/>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xmlns="" id="{A22238F2-C6EC-476F-8371-119AECBA5622}"/>
              </a:ext>
            </a:extLst>
          </p:cNvPr>
          <p:cNvSpPr>
            <a:spLocks noGrp="1"/>
          </p:cNvSpPr>
          <p:nvPr>
            <p:ph sz="half" idx="1"/>
          </p:nvPr>
        </p:nvSpPr>
        <p:spPr>
          <a:xfrm>
            <a:off x="432000" y="1152000"/>
            <a:ext cx="5472000"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xmlns="" id="{C9E47D86-FD0D-44D0-9B7F-9EDEBD11F9D6}"/>
              </a:ext>
            </a:extLst>
          </p:cNvPr>
          <p:cNvSpPr>
            <a:spLocks noGrp="1"/>
          </p:cNvSpPr>
          <p:nvPr>
            <p:ph type="ftr" sz="quarter" idx="10"/>
          </p:nvPr>
        </p:nvSpPr>
        <p:spPr>
          <a:xfrm>
            <a:off x="431999" y="6188628"/>
            <a:ext cx="8784941" cy="365125"/>
          </a:xfrm>
          <a:prstGeom prst="rect">
            <a:avLst/>
          </a:prstGeom>
        </p:spPr>
        <p:txBody>
          <a:bodyPr/>
          <a:lstStyle>
            <a:lvl1pPr>
              <a:defRPr>
                <a:solidFill>
                  <a:schemeClr val="tx1">
                    <a:lumMod val="75000"/>
                    <a:lumOff val="25000"/>
                  </a:schemeClr>
                </a:solidFill>
              </a:defRPr>
            </a:lvl1pPr>
          </a:lstStyle>
          <a:p>
            <a:r>
              <a:rPr lang="en-US" noProof="0" dirty="0"/>
              <a:t>Add a footer</a:t>
            </a:r>
          </a:p>
        </p:txBody>
      </p:sp>
      <p:sp>
        <p:nvSpPr>
          <p:cNvPr id="9" name="Slide Number Placeholder 8">
            <a:extLst>
              <a:ext uri="{FF2B5EF4-FFF2-40B4-BE49-F238E27FC236}">
                <a16:creationId xmlns:a16="http://schemas.microsoft.com/office/drawing/2014/main" xmlns="" id="{0A29F8B3-4723-4928-83E5-76C29D05F2FE}"/>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23" name="Content Placeholder 3">
            <a:extLst>
              <a:ext uri="{FF2B5EF4-FFF2-40B4-BE49-F238E27FC236}">
                <a16:creationId xmlns:a16="http://schemas.microsoft.com/office/drawing/2014/main" xmlns="" id="{94AA1D0D-4A88-48E6-9F92-152A70F621DA}"/>
              </a:ext>
            </a:extLst>
          </p:cNvPr>
          <p:cNvSpPr>
            <a:spLocks noGrp="1"/>
          </p:cNvSpPr>
          <p:nvPr>
            <p:ph sz="half" idx="2"/>
          </p:nvPr>
        </p:nvSpPr>
        <p:spPr>
          <a:xfrm>
            <a:off x="6300384" y="1140847"/>
            <a:ext cx="5471616" cy="503611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891552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xmlns="" id="{83C9BAF7-A9F4-4666-A96D-E0820914D8A4}"/>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xmlns="" id="{9210B130-61BF-42BB-A9D3-54F0E9975E1E}"/>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xmlns="" id="{8ED4637A-B150-47D5-91AA-5443ECDF24E5}"/>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Freeform: Shape 12">
            <a:extLst>
              <a:ext uri="{FF2B5EF4-FFF2-40B4-BE49-F238E27FC236}">
                <a16:creationId xmlns:a16="http://schemas.microsoft.com/office/drawing/2014/main" xmlns="" id="{F345A228-3ACD-436B-BAEA-C19CFB995DFF}"/>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3">
            <a:extLst>
              <a:ext uri="{FF2B5EF4-FFF2-40B4-BE49-F238E27FC236}">
                <a16:creationId xmlns:a16="http://schemas.microsoft.com/office/drawing/2014/main" xmlns="" id="{4808980A-AE2C-4B9A-923B-70728FF4B383}"/>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xmlns="" id="{E90E16CE-7F71-45E1-88F3-0F2422E4E14F}"/>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xmlns="" id="{5024FFFC-3734-4C7F-8BB4-1D72D8764C19}"/>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xmlns="" id="{15E243F7-C034-42A6-94F7-39C26EF11897}"/>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xmlns="" id="{7F7416F4-3283-4DFF-BF8E-0F1B10C57C7B}"/>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xmlns="" id="{4E43006F-FE7C-4D9C-9803-C7A1705E2E29}"/>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xmlns="" id="{40B601BE-5173-46B7-B727-24C354628A9A}"/>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xmlns="" id="{0840A278-AE7C-4997-AAEA-F758452843B7}"/>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xmlns="" id="{03AE5DE6-4BFB-4DB3-8207-ABE7B804220D}"/>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xmlns="" id="{06BC0376-95EB-4B85-AD13-AB07742066DC}"/>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xmlns="" id="{B1948E38-8FB0-4E51-A01C-C88794372E50}"/>
              </a:ext>
            </a:extLst>
          </p:cNvPr>
          <p:cNvSpPr>
            <a:spLocks noGrp="1"/>
          </p:cNvSpPr>
          <p:nvPr>
            <p:ph idx="1"/>
          </p:nvPr>
        </p:nvSpPr>
        <p:spPr>
          <a:xfrm>
            <a:off x="432000" y="1152000"/>
            <a:ext cx="3600000" cy="503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xmlns="" id="{19F419B1-164A-4B7A-BBEC-47B6151ECB05}"/>
              </a:ext>
            </a:extLst>
          </p:cNvPr>
          <p:cNvSpPr>
            <a:spLocks noGrp="1"/>
          </p:cNvSpPr>
          <p:nvPr>
            <p:ph type="ftr" sz="quarter" idx="10"/>
          </p:nvPr>
        </p:nvSpPr>
        <p:spPr>
          <a:xfrm>
            <a:off x="431999" y="6188628"/>
            <a:ext cx="8784941" cy="365125"/>
          </a:xfrm>
          <a:prstGeom prst="rect">
            <a:avLst/>
          </a:prstGeom>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xmlns=""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xmlns="" id="{16A38E24-EB1C-472F-B631-5DF32F9C4CF5}"/>
              </a:ext>
            </a:extLst>
          </p:cNvPr>
          <p:cNvSpPr>
            <a:spLocks noGrp="1"/>
          </p:cNvSpPr>
          <p:nvPr>
            <p:ph type="body" sz="quarter" idx="12"/>
          </p:nvPr>
        </p:nvSpPr>
        <p:spPr>
          <a:xfrm>
            <a:off x="4301550" y="1152000"/>
            <a:ext cx="3600450"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10">
            <a:extLst>
              <a:ext uri="{FF2B5EF4-FFF2-40B4-BE49-F238E27FC236}">
                <a16:creationId xmlns:a16="http://schemas.microsoft.com/office/drawing/2014/main" xmlns="" id="{5B4A252E-78C9-4F76-98A4-A4B580AD072A}"/>
              </a:ext>
            </a:extLst>
          </p:cNvPr>
          <p:cNvSpPr>
            <a:spLocks noGrp="1"/>
          </p:cNvSpPr>
          <p:nvPr>
            <p:ph type="body" sz="quarter" idx="13"/>
          </p:nvPr>
        </p:nvSpPr>
        <p:spPr>
          <a:xfrm>
            <a:off x="8171550" y="1152000"/>
            <a:ext cx="3600450"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654388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xmlns="" id="{B1948E38-8FB0-4E51-A01C-C88794372E50}"/>
              </a:ext>
            </a:extLst>
          </p:cNvPr>
          <p:cNvSpPr>
            <a:spLocks noGrp="1"/>
          </p:cNvSpPr>
          <p:nvPr>
            <p:ph idx="1"/>
          </p:nvPr>
        </p:nvSpPr>
        <p:spPr>
          <a:xfrm>
            <a:off x="432000" y="1152000"/>
            <a:ext cx="2160000" cy="503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xmlns="" id="{19F419B1-164A-4B7A-BBEC-47B6151ECB05}"/>
              </a:ext>
            </a:extLst>
          </p:cNvPr>
          <p:cNvSpPr>
            <a:spLocks noGrp="1"/>
          </p:cNvSpPr>
          <p:nvPr>
            <p:ph type="ftr" sz="quarter" idx="10"/>
          </p:nvPr>
        </p:nvSpPr>
        <p:spPr>
          <a:xfrm>
            <a:off x="431999" y="6188628"/>
            <a:ext cx="8784941" cy="365125"/>
          </a:xfrm>
          <a:prstGeom prst="rect">
            <a:avLst/>
          </a:prstGeom>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xmlns=""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xmlns="" id="{1F5B3657-F2AE-455A-BF81-1A0C2ACECD20}"/>
              </a:ext>
            </a:extLst>
          </p:cNvPr>
          <p:cNvSpPr>
            <a:spLocks noGrp="1"/>
          </p:cNvSpPr>
          <p:nvPr>
            <p:ph type="body" sz="quarter" idx="12"/>
          </p:nvPr>
        </p:nvSpPr>
        <p:spPr>
          <a:xfrm>
            <a:off x="2726412" y="1152525"/>
            <a:ext cx="2160588"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2">
            <a:extLst>
              <a:ext uri="{FF2B5EF4-FFF2-40B4-BE49-F238E27FC236}">
                <a16:creationId xmlns:a16="http://schemas.microsoft.com/office/drawing/2014/main" xmlns="" id="{6A983D98-E0AB-429A-9EC2-B50D4216D691}"/>
              </a:ext>
            </a:extLst>
          </p:cNvPr>
          <p:cNvSpPr>
            <a:spLocks noGrp="1"/>
          </p:cNvSpPr>
          <p:nvPr>
            <p:ph type="body" sz="quarter" idx="13"/>
          </p:nvPr>
        </p:nvSpPr>
        <p:spPr>
          <a:xfrm>
            <a:off x="5021412" y="1152525"/>
            <a:ext cx="2160588"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14">
            <a:extLst>
              <a:ext uri="{FF2B5EF4-FFF2-40B4-BE49-F238E27FC236}">
                <a16:creationId xmlns:a16="http://schemas.microsoft.com/office/drawing/2014/main" xmlns="" id="{755213BF-EF6D-45DC-A01B-DE6C2F23A6D2}"/>
              </a:ext>
            </a:extLst>
          </p:cNvPr>
          <p:cNvSpPr>
            <a:spLocks noGrp="1"/>
          </p:cNvSpPr>
          <p:nvPr>
            <p:ph type="body" sz="quarter" idx="14"/>
          </p:nvPr>
        </p:nvSpPr>
        <p:spPr>
          <a:xfrm>
            <a:off x="7316412" y="1148060"/>
            <a:ext cx="2160588"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16">
            <a:extLst>
              <a:ext uri="{FF2B5EF4-FFF2-40B4-BE49-F238E27FC236}">
                <a16:creationId xmlns:a16="http://schemas.microsoft.com/office/drawing/2014/main" xmlns="" id="{77D6BBBA-F4A3-45D4-91BC-A405FFDC7C3D}"/>
              </a:ext>
            </a:extLst>
          </p:cNvPr>
          <p:cNvSpPr>
            <a:spLocks noGrp="1"/>
          </p:cNvSpPr>
          <p:nvPr>
            <p:ph type="body" sz="quarter" idx="15"/>
          </p:nvPr>
        </p:nvSpPr>
        <p:spPr>
          <a:xfrm>
            <a:off x="9611412" y="1152525"/>
            <a:ext cx="2160588"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74837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Image Bullets">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xmlns="" id="{2041BFF2-BC3B-3145-940D-004809E5A80A}"/>
              </a:ext>
            </a:extLst>
          </p:cNvPr>
          <p:cNvSpPr>
            <a:spLocks noChangeAspect="1"/>
          </p:cNvSpPr>
          <p:nvPr userDrawn="1"/>
        </p:nvSpPr>
        <p:spPr>
          <a:xfrm>
            <a:off x="3050592"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Oval 28">
            <a:extLst>
              <a:ext uri="{FF2B5EF4-FFF2-40B4-BE49-F238E27FC236}">
                <a16:creationId xmlns:a16="http://schemas.microsoft.com/office/drawing/2014/main" xmlns="" id="{A9906F5C-A183-DF45-AE48-C1D611CDC98D}"/>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Oval 29">
            <a:extLst>
              <a:ext uri="{FF2B5EF4-FFF2-40B4-BE49-F238E27FC236}">
                <a16:creationId xmlns:a16="http://schemas.microsoft.com/office/drawing/2014/main" xmlns="" id="{C9CFF2EB-CD95-EA4D-810E-C9F8127071FE}"/>
              </a:ext>
            </a:extLst>
          </p:cNvPr>
          <p:cNvSpPr>
            <a:spLocks noChangeAspect="1"/>
          </p:cNvSpPr>
          <p:nvPr userDrawn="1"/>
        </p:nvSpPr>
        <p:spPr>
          <a:xfrm>
            <a:off x="7639529"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Oval 30">
            <a:extLst>
              <a:ext uri="{FF2B5EF4-FFF2-40B4-BE49-F238E27FC236}">
                <a16:creationId xmlns:a16="http://schemas.microsoft.com/office/drawing/2014/main" xmlns="" id="{EE120266-68E0-504A-B1C8-F3369F5AF7C0}"/>
              </a:ext>
            </a:extLst>
          </p:cNvPr>
          <p:cNvSpPr>
            <a:spLocks noChangeAspect="1"/>
          </p:cNvSpPr>
          <p:nvPr userDrawn="1"/>
        </p:nvSpPr>
        <p:spPr>
          <a:xfrm>
            <a:off x="9933998"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xmlns="" id="{4FB4A810-8614-AD44-B362-CE45C8C679CE}"/>
              </a:ext>
            </a:extLst>
          </p:cNvPr>
          <p:cNvSpPr>
            <a:spLocks noChangeAspect="1"/>
          </p:cNvSpPr>
          <p:nvPr userDrawn="1"/>
        </p:nvSpPr>
        <p:spPr>
          <a:xfrm>
            <a:off x="75911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xmlns="" id="{19F419B1-164A-4B7A-BBEC-47B6151ECB05}"/>
              </a:ext>
            </a:extLst>
          </p:cNvPr>
          <p:cNvSpPr>
            <a:spLocks noGrp="1"/>
          </p:cNvSpPr>
          <p:nvPr>
            <p:ph type="ftr" sz="quarter" idx="10"/>
          </p:nvPr>
        </p:nvSpPr>
        <p:spPr>
          <a:xfrm>
            <a:off x="431999" y="6188628"/>
            <a:ext cx="8784941" cy="365125"/>
          </a:xfrm>
          <a:prstGeom prst="rect">
            <a:avLst/>
          </a:prstGeom>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xmlns=""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xmlns="" id="{1F5B3657-F2AE-455A-BF81-1A0C2ACECD20}"/>
              </a:ext>
            </a:extLst>
          </p:cNvPr>
          <p:cNvSpPr>
            <a:spLocks noGrp="1"/>
          </p:cNvSpPr>
          <p:nvPr>
            <p:ph type="body" sz="quarter" idx="12" hasCustomPrompt="1"/>
          </p:nvPr>
        </p:nvSpPr>
        <p:spPr>
          <a:xfrm>
            <a:off x="2726075" y="4688112"/>
            <a:ext cx="2160588" cy="900000"/>
          </a:xfrm>
        </p:spPr>
        <p:txBody>
          <a:bodyPr/>
          <a:lstStyle>
            <a:lvl1pPr marL="0" indent="0" algn="ctr">
              <a:buNone/>
              <a:defRPr sz="1600"/>
            </a:lvl1pPr>
          </a:lstStyle>
          <a:p>
            <a:pPr lvl="0"/>
            <a:r>
              <a:rPr lang="en-US" noProof="0"/>
              <a:t>Bullet Description</a:t>
            </a:r>
          </a:p>
        </p:txBody>
      </p:sp>
      <p:sp>
        <p:nvSpPr>
          <p:cNvPr id="13" name="Text Placeholder 12">
            <a:extLst>
              <a:ext uri="{FF2B5EF4-FFF2-40B4-BE49-F238E27FC236}">
                <a16:creationId xmlns:a16="http://schemas.microsoft.com/office/drawing/2014/main" xmlns="" id="{6A983D98-E0AB-429A-9EC2-B50D4216D691}"/>
              </a:ext>
            </a:extLst>
          </p:cNvPr>
          <p:cNvSpPr>
            <a:spLocks noGrp="1"/>
          </p:cNvSpPr>
          <p:nvPr>
            <p:ph type="body" sz="quarter" idx="13" hasCustomPrompt="1"/>
          </p:nvPr>
        </p:nvSpPr>
        <p:spPr>
          <a:xfrm>
            <a:off x="5020543" y="4688112"/>
            <a:ext cx="2160588" cy="900000"/>
          </a:xfrm>
        </p:spPr>
        <p:txBody>
          <a:bodyPr/>
          <a:lstStyle>
            <a:lvl1pPr marL="0" indent="0" algn="ctr">
              <a:buNone/>
              <a:defRPr sz="1600"/>
            </a:lvl1pPr>
          </a:lstStyle>
          <a:p>
            <a:pPr lvl="0"/>
            <a:r>
              <a:rPr lang="en-US" noProof="0"/>
              <a:t>Bullet Description</a:t>
            </a:r>
          </a:p>
        </p:txBody>
      </p:sp>
      <p:sp>
        <p:nvSpPr>
          <p:cNvPr id="15" name="Text Placeholder 14">
            <a:extLst>
              <a:ext uri="{FF2B5EF4-FFF2-40B4-BE49-F238E27FC236}">
                <a16:creationId xmlns:a16="http://schemas.microsoft.com/office/drawing/2014/main" xmlns="" id="{755213BF-EF6D-45DC-A01B-DE6C2F23A6D2}"/>
              </a:ext>
            </a:extLst>
          </p:cNvPr>
          <p:cNvSpPr>
            <a:spLocks noGrp="1"/>
          </p:cNvSpPr>
          <p:nvPr>
            <p:ph type="body" sz="quarter" idx="14" hasCustomPrompt="1"/>
          </p:nvPr>
        </p:nvSpPr>
        <p:spPr>
          <a:xfrm>
            <a:off x="7315012" y="4683647"/>
            <a:ext cx="2160588" cy="900000"/>
          </a:xfrm>
        </p:spPr>
        <p:txBody>
          <a:bodyPr/>
          <a:lstStyle>
            <a:lvl1pPr marL="0" indent="0" algn="ctr">
              <a:buNone/>
              <a:defRPr sz="1600"/>
            </a:lvl1pPr>
          </a:lstStyle>
          <a:p>
            <a:pPr lvl="0"/>
            <a:r>
              <a:rPr lang="en-US" noProof="0"/>
              <a:t>Bullet Description</a:t>
            </a:r>
          </a:p>
        </p:txBody>
      </p:sp>
      <p:sp>
        <p:nvSpPr>
          <p:cNvPr id="17" name="Text Placeholder 16">
            <a:extLst>
              <a:ext uri="{FF2B5EF4-FFF2-40B4-BE49-F238E27FC236}">
                <a16:creationId xmlns:a16="http://schemas.microsoft.com/office/drawing/2014/main" xmlns="" id="{77D6BBBA-F4A3-45D4-91BC-A405FFDC7C3D}"/>
              </a:ext>
            </a:extLst>
          </p:cNvPr>
          <p:cNvSpPr>
            <a:spLocks noGrp="1"/>
          </p:cNvSpPr>
          <p:nvPr>
            <p:ph type="body" sz="quarter" idx="15" hasCustomPrompt="1"/>
          </p:nvPr>
        </p:nvSpPr>
        <p:spPr>
          <a:xfrm>
            <a:off x="9609481" y="4688112"/>
            <a:ext cx="2160588" cy="900000"/>
          </a:xfrm>
        </p:spPr>
        <p:txBody>
          <a:bodyPr/>
          <a:lstStyle>
            <a:lvl1pPr marL="0" indent="0" algn="ctr">
              <a:buNone/>
              <a:defRPr sz="1600"/>
            </a:lvl1pPr>
          </a:lstStyle>
          <a:p>
            <a:pPr lvl="0"/>
            <a:r>
              <a:rPr lang="en-US" noProof="0"/>
              <a:t>Bullet Description</a:t>
            </a:r>
          </a:p>
        </p:txBody>
      </p:sp>
      <p:sp>
        <p:nvSpPr>
          <p:cNvPr id="6" name="Text Placeholder 5">
            <a:extLst>
              <a:ext uri="{FF2B5EF4-FFF2-40B4-BE49-F238E27FC236}">
                <a16:creationId xmlns:a16="http://schemas.microsoft.com/office/drawing/2014/main" xmlns="" id="{EB3F7825-EB73-4976-9D8D-BAD8C8FCEA82}"/>
              </a:ext>
            </a:extLst>
          </p:cNvPr>
          <p:cNvSpPr>
            <a:spLocks noGrp="1"/>
          </p:cNvSpPr>
          <p:nvPr>
            <p:ph type="body" sz="quarter" idx="16" hasCustomPrompt="1"/>
          </p:nvPr>
        </p:nvSpPr>
        <p:spPr>
          <a:xfrm>
            <a:off x="431800" y="3926334"/>
            <a:ext cx="2160000" cy="504000"/>
          </a:xfrm>
        </p:spPr>
        <p:txBody>
          <a:bodyPr/>
          <a:lstStyle>
            <a:lvl1pPr marL="0" indent="0" algn="ctr">
              <a:buNone/>
              <a:defRPr b="1">
                <a:latin typeface="+mj-lt"/>
              </a:defRPr>
            </a:lvl1pPr>
          </a:lstStyle>
          <a:p>
            <a:pPr lvl="0"/>
            <a:r>
              <a:rPr lang="en-US" noProof="0"/>
              <a:t>Bullet 1</a:t>
            </a:r>
          </a:p>
        </p:txBody>
      </p:sp>
      <p:sp>
        <p:nvSpPr>
          <p:cNvPr id="10" name="Text Placeholder 9">
            <a:extLst>
              <a:ext uri="{FF2B5EF4-FFF2-40B4-BE49-F238E27FC236}">
                <a16:creationId xmlns:a16="http://schemas.microsoft.com/office/drawing/2014/main" xmlns="" id="{6D972951-9088-4993-8DED-9DA3B6B08CF2}"/>
              </a:ext>
            </a:extLst>
          </p:cNvPr>
          <p:cNvSpPr>
            <a:spLocks noGrp="1"/>
          </p:cNvSpPr>
          <p:nvPr>
            <p:ph type="body" sz="quarter" idx="17" hasCustomPrompt="1"/>
          </p:nvPr>
        </p:nvSpPr>
        <p:spPr>
          <a:xfrm>
            <a:off x="2726076" y="3926335"/>
            <a:ext cx="2160587" cy="504000"/>
          </a:xfrm>
        </p:spPr>
        <p:txBody>
          <a:bodyPr/>
          <a:lstStyle>
            <a:lvl1pPr marL="0" indent="0" algn="ctr">
              <a:buNone/>
              <a:defRPr b="1">
                <a:latin typeface="+mj-lt"/>
              </a:defRPr>
            </a:lvl1pPr>
          </a:lstStyle>
          <a:p>
            <a:pPr lvl="0"/>
            <a:r>
              <a:rPr lang="en-US" noProof="0"/>
              <a:t>Bullet 2</a:t>
            </a:r>
          </a:p>
        </p:txBody>
      </p:sp>
      <p:sp>
        <p:nvSpPr>
          <p:cNvPr id="12" name="Text Placeholder 11">
            <a:extLst>
              <a:ext uri="{FF2B5EF4-FFF2-40B4-BE49-F238E27FC236}">
                <a16:creationId xmlns:a16="http://schemas.microsoft.com/office/drawing/2014/main" xmlns="" id="{48424FDD-507C-4199-BFC6-8BC01D8992B6}"/>
              </a:ext>
            </a:extLst>
          </p:cNvPr>
          <p:cNvSpPr>
            <a:spLocks noGrp="1"/>
          </p:cNvSpPr>
          <p:nvPr>
            <p:ph type="body" sz="quarter" idx="18" hasCustomPrompt="1"/>
          </p:nvPr>
        </p:nvSpPr>
        <p:spPr>
          <a:xfrm>
            <a:off x="5020543" y="3926335"/>
            <a:ext cx="2160588" cy="504000"/>
          </a:xfrm>
        </p:spPr>
        <p:txBody>
          <a:bodyPr/>
          <a:lstStyle>
            <a:lvl1pPr marL="0" indent="0" algn="ctr">
              <a:buNone/>
              <a:defRPr b="1">
                <a:latin typeface="+mj-lt"/>
              </a:defRPr>
            </a:lvl1pPr>
          </a:lstStyle>
          <a:p>
            <a:pPr lvl="0"/>
            <a:r>
              <a:rPr lang="en-US" noProof="0"/>
              <a:t>Bullet 3</a:t>
            </a:r>
          </a:p>
        </p:txBody>
      </p:sp>
      <p:sp>
        <p:nvSpPr>
          <p:cNvPr id="16" name="Text Placeholder 15">
            <a:extLst>
              <a:ext uri="{FF2B5EF4-FFF2-40B4-BE49-F238E27FC236}">
                <a16:creationId xmlns:a16="http://schemas.microsoft.com/office/drawing/2014/main" xmlns="" id="{33DAFB20-1343-4578-8AA0-0378B674F1B1}"/>
              </a:ext>
            </a:extLst>
          </p:cNvPr>
          <p:cNvSpPr>
            <a:spLocks noGrp="1"/>
          </p:cNvSpPr>
          <p:nvPr>
            <p:ph type="body" sz="quarter" idx="19" hasCustomPrompt="1"/>
          </p:nvPr>
        </p:nvSpPr>
        <p:spPr>
          <a:xfrm>
            <a:off x="7315013" y="3926335"/>
            <a:ext cx="2160587" cy="504000"/>
          </a:xfrm>
        </p:spPr>
        <p:txBody>
          <a:bodyPr/>
          <a:lstStyle>
            <a:lvl1pPr marL="0" indent="0" algn="ctr">
              <a:buNone/>
              <a:defRPr b="1">
                <a:latin typeface="+mj-lt"/>
              </a:defRPr>
            </a:lvl1pPr>
          </a:lstStyle>
          <a:p>
            <a:pPr lvl="0"/>
            <a:r>
              <a:rPr lang="en-US" noProof="0"/>
              <a:t>Bullet 4</a:t>
            </a:r>
          </a:p>
        </p:txBody>
      </p:sp>
      <p:sp>
        <p:nvSpPr>
          <p:cNvPr id="19" name="Text Placeholder 18">
            <a:extLst>
              <a:ext uri="{FF2B5EF4-FFF2-40B4-BE49-F238E27FC236}">
                <a16:creationId xmlns:a16="http://schemas.microsoft.com/office/drawing/2014/main" xmlns="" id="{B01E9EA3-8BD6-4531-812C-663C75428B76}"/>
              </a:ext>
            </a:extLst>
          </p:cNvPr>
          <p:cNvSpPr>
            <a:spLocks noGrp="1"/>
          </p:cNvSpPr>
          <p:nvPr>
            <p:ph type="body" sz="quarter" idx="20" hasCustomPrompt="1"/>
          </p:nvPr>
        </p:nvSpPr>
        <p:spPr>
          <a:xfrm>
            <a:off x="9609481" y="3926335"/>
            <a:ext cx="2160588" cy="504000"/>
          </a:xfrm>
        </p:spPr>
        <p:txBody>
          <a:bodyPr/>
          <a:lstStyle>
            <a:lvl1pPr marL="0" indent="0" algn="ctr">
              <a:buNone/>
              <a:defRPr b="1">
                <a:latin typeface="+mj-lt"/>
              </a:defRPr>
            </a:lvl1pPr>
          </a:lstStyle>
          <a:p>
            <a:pPr lvl="0"/>
            <a:r>
              <a:rPr lang="en-US" noProof="0"/>
              <a:t>Bullet 5</a:t>
            </a:r>
          </a:p>
        </p:txBody>
      </p:sp>
      <p:sp>
        <p:nvSpPr>
          <p:cNvPr id="21" name="Text Placeholder 20">
            <a:extLst>
              <a:ext uri="{FF2B5EF4-FFF2-40B4-BE49-F238E27FC236}">
                <a16:creationId xmlns:a16="http://schemas.microsoft.com/office/drawing/2014/main" xmlns="" id="{DA4566DA-C848-4A27-BBC8-722932FFD7F6}"/>
              </a:ext>
            </a:extLst>
          </p:cNvPr>
          <p:cNvSpPr>
            <a:spLocks noGrp="1"/>
          </p:cNvSpPr>
          <p:nvPr>
            <p:ph type="body" sz="quarter" idx="21" hasCustomPrompt="1"/>
          </p:nvPr>
        </p:nvSpPr>
        <p:spPr>
          <a:xfrm>
            <a:off x="432094" y="4683350"/>
            <a:ext cx="2160000" cy="900000"/>
          </a:xfrm>
        </p:spPr>
        <p:txBody>
          <a:bodyPr/>
          <a:lstStyle>
            <a:lvl1pPr marL="0" indent="0" algn="ctr">
              <a:buNone/>
              <a:defRPr sz="1600"/>
            </a:lvl1pPr>
          </a:lstStyle>
          <a:p>
            <a:pPr lvl="0"/>
            <a:r>
              <a:rPr lang="en-US" noProof="0"/>
              <a:t>Bullet Description</a:t>
            </a:r>
          </a:p>
        </p:txBody>
      </p:sp>
      <p:sp>
        <p:nvSpPr>
          <p:cNvPr id="4" name="Picture Placeholder 3">
            <a:extLst>
              <a:ext uri="{FF2B5EF4-FFF2-40B4-BE49-F238E27FC236}">
                <a16:creationId xmlns:a16="http://schemas.microsoft.com/office/drawing/2014/main" xmlns="" id="{B0B1F8F6-73A5-F142-8A28-094DA998B5F5}"/>
              </a:ext>
            </a:extLst>
          </p:cNvPr>
          <p:cNvSpPr>
            <a:spLocks noGrp="1"/>
          </p:cNvSpPr>
          <p:nvPr>
            <p:ph type="pic" sz="quarter" idx="27"/>
          </p:nvPr>
        </p:nvSpPr>
        <p:spPr>
          <a:xfrm>
            <a:off x="1086454" y="2358091"/>
            <a:ext cx="854075" cy="854075"/>
          </a:xfrm>
        </p:spPr>
        <p:txBody>
          <a:bodyPr/>
          <a:lstStyle>
            <a:lvl1pPr marL="0" indent="0">
              <a:buNone/>
              <a:defRPr/>
            </a:lvl1pPr>
          </a:lstStyle>
          <a:p>
            <a:r>
              <a:rPr lang="en-US" noProof="0"/>
              <a:t>Click icon to add picture</a:t>
            </a:r>
            <a:endParaRPr lang="en-US" noProof="0" dirty="0"/>
          </a:p>
        </p:txBody>
      </p:sp>
      <p:sp>
        <p:nvSpPr>
          <p:cNvPr id="32" name="Picture Placeholder 3">
            <a:extLst>
              <a:ext uri="{FF2B5EF4-FFF2-40B4-BE49-F238E27FC236}">
                <a16:creationId xmlns:a16="http://schemas.microsoft.com/office/drawing/2014/main" xmlns="" id="{F78A887E-89A6-244C-8AA4-484FE5358768}"/>
              </a:ext>
            </a:extLst>
          </p:cNvPr>
          <p:cNvSpPr>
            <a:spLocks noGrp="1"/>
          </p:cNvSpPr>
          <p:nvPr>
            <p:ph type="pic" sz="quarter" idx="28"/>
          </p:nvPr>
        </p:nvSpPr>
        <p:spPr>
          <a:xfrm>
            <a:off x="3380176" y="2358091"/>
            <a:ext cx="854075" cy="854075"/>
          </a:xfrm>
        </p:spPr>
        <p:txBody>
          <a:bodyPr/>
          <a:lstStyle>
            <a:lvl1pPr marL="0" indent="0">
              <a:buNone/>
              <a:defRPr/>
            </a:lvl1pPr>
          </a:lstStyle>
          <a:p>
            <a:r>
              <a:rPr lang="en-US" noProof="0"/>
              <a:t>Click icon to add picture</a:t>
            </a:r>
            <a:endParaRPr lang="en-US" noProof="0" dirty="0"/>
          </a:p>
        </p:txBody>
      </p:sp>
      <p:sp>
        <p:nvSpPr>
          <p:cNvPr id="33" name="Picture Placeholder 3">
            <a:extLst>
              <a:ext uri="{FF2B5EF4-FFF2-40B4-BE49-F238E27FC236}">
                <a16:creationId xmlns:a16="http://schemas.microsoft.com/office/drawing/2014/main" xmlns="" id="{52B18661-99A8-214A-A089-09F11F1EB5C4}"/>
              </a:ext>
            </a:extLst>
          </p:cNvPr>
          <p:cNvSpPr>
            <a:spLocks noGrp="1"/>
          </p:cNvSpPr>
          <p:nvPr>
            <p:ph type="pic" sz="quarter" idx="29"/>
          </p:nvPr>
        </p:nvSpPr>
        <p:spPr>
          <a:xfrm>
            <a:off x="5673898" y="2358091"/>
            <a:ext cx="854075" cy="854075"/>
          </a:xfrm>
        </p:spPr>
        <p:txBody>
          <a:bodyPr/>
          <a:lstStyle>
            <a:lvl1pPr marL="0" indent="0">
              <a:buNone/>
              <a:defRPr/>
            </a:lvl1pPr>
          </a:lstStyle>
          <a:p>
            <a:r>
              <a:rPr lang="en-US" noProof="0"/>
              <a:t>Click icon to add picture</a:t>
            </a:r>
            <a:endParaRPr lang="en-US" noProof="0" dirty="0"/>
          </a:p>
        </p:txBody>
      </p:sp>
      <p:sp>
        <p:nvSpPr>
          <p:cNvPr id="34" name="Picture Placeholder 3">
            <a:extLst>
              <a:ext uri="{FF2B5EF4-FFF2-40B4-BE49-F238E27FC236}">
                <a16:creationId xmlns:a16="http://schemas.microsoft.com/office/drawing/2014/main" xmlns="" id="{69D5F0B5-DE10-D646-9244-6B4289E7793E}"/>
              </a:ext>
            </a:extLst>
          </p:cNvPr>
          <p:cNvSpPr>
            <a:spLocks noGrp="1"/>
          </p:cNvSpPr>
          <p:nvPr>
            <p:ph type="pic" sz="quarter" idx="30"/>
          </p:nvPr>
        </p:nvSpPr>
        <p:spPr>
          <a:xfrm>
            <a:off x="7967620" y="2358091"/>
            <a:ext cx="854075" cy="854075"/>
          </a:xfrm>
        </p:spPr>
        <p:txBody>
          <a:bodyPr/>
          <a:lstStyle>
            <a:lvl1pPr marL="0" indent="0">
              <a:buNone/>
              <a:defRPr/>
            </a:lvl1pPr>
          </a:lstStyle>
          <a:p>
            <a:r>
              <a:rPr lang="en-US" noProof="0"/>
              <a:t>Click icon to add picture</a:t>
            </a:r>
            <a:endParaRPr lang="en-US" noProof="0" dirty="0"/>
          </a:p>
        </p:txBody>
      </p:sp>
      <p:sp>
        <p:nvSpPr>
          <p:cNvPr id="35" name="Picture Placeholder 3">
            <a:extLst>
              <a:ext uri="{FF2B5EF4-FFF2-40B4-BE49-F238E27FC236}">
                <a16:creationId xmlns:a16="http://schemas.microsoft.com/office/drawing/2014/main" xmlns="" id="{72B87CCD-6D17-844B-87EF-F8BC69D79B06}"/>
              </a:ext>
            </a:extLst>
          </p:cNvPr>
          <p:cNvSpPr>
            <a:spLocks noGrp="1"/>
          </p:cNvSpPr>
          <p:nvPr>
            <p:ph type="pic" sz="quarter" idx="31"/>
          </p:nvPr>
        </p:nvSpPr>
        <p:spPr>
          <a:xfrm>
            <a:off x="10261341" y="2358091"/>
            <a:ext cx="854075" cy="854075"/>
          </a:xfrm>
        </p:spPr>
        <p:txBody>
          <a:bodyPr/>
          <a:lstStyle>
            <a:lvl1pPr marL="0" indent="0">
              <a:buNone/>
              <a:defRPr/>
            </a:lvl1pPr>
          </a:lstStyle>
          <a:p>
            <a:r>
              <a:rPr lang="en-US" noProof="0"/>
              <a:t>Click icon to add picture</a:t>
            </a:r>
            <a:endParaRPr lang="en-US" noProof="0" dirty="0"/>
          </a:p>
        </p:txBody>
      </p:sp>
      <p:cxnSp>
        <p:nvCxnSpPr>
          <p:cNvPr id="25" name="Straight Connector 24" descr="First divider line on slide">
            <a:extLst>
              <a:ext uri="{FF2B5EF4-FFF2-40B4-BE49-F238E27FC236}">
                <a16:creationId xmlns:a16="http://schemas.microsoft.com/office/drawing/2014/main" xmlns="" id="{402BCAE3-72EC-4098-A211-3555BFDE9329}"/>
              </a:ext>
              <a:ext uri="{C183D7F6-B498-43B3-948B-1728B52AA6E4}">
                <adec:decorative xmlns:adec="http://schemas.microsoft.com/office/drawing/2017/decorative" xmlns="" val="1"/>
              </a:ext>
            </a:extLst>
          </p:cNvPr>
          <p:cNvCxnSpPr>
            <a:cxnSpLocks/>
          </p:cNvCxnSpPr>
          <p:nvPr userDrawn="1"/>
        </p:nvCxnSpPr>
        <p:spPr>
          <a:xfrm>
            <a:off x="2659047"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descr="Second divider line on slide">
            <a:extLst>
              <a:ext uri="{FF2B5EF4-FFF2-40B4-BE49-F238E27FC236}">
                <a16:creationId xmlns:a16="http://schemas.microsoft.com/office/drawing/2014/main" xmlns="" id="{94A08494-9C0E-4AAF-BE9A-166FE994DABC}"/>
              </a:ext>
              <a:ext uri="{C183D7F6-B498-43B3-948B-1728B52AA6E4}">
                <adec:decorative xmlns:adec="http://schemas.microsoft.com/office/drawing/2017/decorative" xmlns="" val="1"/>
              </a:ext>
            </a:extLst>
          </p:cNvPr>
          <p:cNvCxnSpPr>
            <a:cxnSpLocks/>
          </p:cNvCxnSpPr>
          <p:nvPr userDrawn="1"/>
        </p:nvCxnSpPr>
        <p:spPr>
          <a:xfrm>
            <a:off x="4953541"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descr="Third divider line on slide">
            <a:extLst>
              <a:ext uri="{FF2B5EF4-FFF2-40B4-BE49-F238E27FC236}">
                <a16:creationId xmlns:a16="http://schemas.microsoft.com/office/drawing/2014/main" xmlns="" id="{698FE6A1-AEF7-4FD7-A689-908A6B9CC06E}"/>
              </a:ext>
              <a:ext uri="{C183D7F6-B498-43B3-948B-1728B52AA6E4}">
                <adec:decorative xmlns:adec="http://schemas.microsoft.com/office/drawing/2017/decorative" xmlns="" val="1"/>
              </a:ext>
            </a:extLst>
          </p:cNvPr>
          <p:cNvCxnSpPr>
            <a:cxnSpLocks/>
          </p:cNvCxnSpPr>
          <p:nvPr userDrawn="1"/>
        </p:nvCxnSpPr>
        <p:spPr>
          <a:xfrm>
            <a:off x="7248035"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descr="Fourth divider line on slide">
            <a:extLst>
              <a:ext uri="{FF2B5EF4-FFF2-40B4-BE49-F238E27FC236}">
                <a16:creationId xmlns:a16="http://schemas.microsoft.com/office/drawing/2014/main" xmlns="" id="{636DD6E3-6313-40D8-B03E-60E2E5A6979D}"/>
              </a:ext>
              <a:ext uri="{C183D7F6-B498-43B3-948B-1728B52AA6E4}">
                <adec:decorative xmlns:adec="http://schemas.microsoft.com/office/drawing/2017/decorative" xmlns="" val="1"/>
              </a:ext>
            </a:extLst>
          </p:cNvPr>
          <p:cNvCxnSpPr>
            <a:cxnSpLocks/>
          </p:cNvCxnSpPr>
          <p:nvPr userDrawn="1"/>
        </p:nvCxnSpPr>
        <p:spPr>
          <a:xfrm>
            <a:off x="9542529"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8026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gital Product">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xmlns=""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xmlns=""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25">
            <a:extLst>
              <a:ext uri="{FF2B5EF4-FFF2-40B4-BE49-F238E27FC236}">
                <a16:creationId xmlns:a16="http://schemas.microsoft.com/office/drawing/2014/main" xmlns=""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xmlns=""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Freeform: Shape 27">
            <a:extLst>
              <a:ext uri="{FF2B5EF4-FFF2-40B4-BE49-F238E27FC236}">
                <a16:creationId xmlns:a16="http://schemas.microsoft.com/office/drawing/2014/main" xmlns=""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Freeform: Shape 28">
            <a:extLst>
              <a:ext uri="{FF2B5EF4-FFF2-40B4-BE49-F238E27FC236}">
                <a16:creationId xmlns:a16="http://schemas.microsoft.com/office/drawing/2014/main" xmlns=""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Freeform: Shape 29">
            <a:extLst>
              <a:ext uri="{FF2B5EF4-FFF2-40B4-BE49-F238E27FC236}">
                <a16:creationId xmlns:a16="http://schemas.microsoft.com/office/drawing/2014/main" xmlns=""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xmlns=""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Freeform: Shape 31">
            <a:extLst>
              <a:ext uri="{FF2B5EF4-FFF2-40B4-BE49-F238E27FC236}">
                <a16:creationId xmlns:a16="http://schemas.microsoft.com/office/drawing/2014/main" xmlns=""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Freeform: Shape 32">
            <a:extLst>
              <a:ext uri="{FF2B5EF4-FFF2-40B4-BE49-F238E27FC236}">
                <a16:creationId xmlns:a16="http://schemas.microsoft.com/office/drawing/2014/main" xmlns=""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xmlns=""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Freeform: Shape 34">
            <a:extLst>
              <a:ext uri="{FF2B5EF4-FFF2-40B4-BE49-F238E27FC236}">
                <a16:creationId xmlns:a16="http://schemas.microsoft.com/office/drawing/2014/main" xmlns=""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Freeform: Shape 35">
            <a:extLst>
              <a:ext uri="{FF2B5EF4-FFF2-40B4-BE49-F238E27FC236}">
                <a16:creationId xmlns:a16="http://schemas.microsoft.com/office/drawing/2014/main" xmlns=""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Freeform: Shape 36">
            <a:extLst>
              <a:ext uri="{FF2B5EF4-FFF2-40B4-BE49-F238E27FC236}">
                <a16:creationId xmlns:a16="http://schemas.microsoft.com/office/drawing/2014/main" xmlns=""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43" name="Group 42">
            <a:extLst>
              <a:ext uri="{FF2B5EF4-FFF2-40B4-BE49-F238E27FC236}">
                <a16:creationId xmlns:a16="http://schemas.microsoft.com/office/drawing/2014/main" xmlns="" id="{0725BC56-C7B6-400F-80F9-3F968E2CAE0E}"/>
              </a:ext>
            </a:extLst>
          </p:cNvPr>
          <p:cNvGrpSpPr/>
          <p:nvPr userDrawn="1"/>
        </p:nvGrpSpPr>
        <p:grpSpPr>
          <a:xfrm>
            <a:off x="3383603" y="1013721"/>
            <a:ext cx="7749965" cy="5100743"/>
            <a:chOff x="510812" y="938373"/>
            <a:chExt cx="8073393" cy="5313612"/>
          </a:xfrm>
        </p:grpSpPr>
        <p:sp>
          <p:nvSpPr>
            <p:cNvPr id="44" name="Rounded Rectangle 15">
              <a:extLst>
                <a:ext uri="{FF2B5EF4-FFF2-40B4-BE49-F238E27FC236}">
                  <a16:creationId xmlns:a16="http://schemas.microsoft.com/office/drawing/2014/main" xmlns="" id="{1EC806EC-A1B2-4893-9504-1D7FFE8E238F}"/>
                </a:ext>
              </a:extLst>
            </p:cNvPr>
            <p:cNvSpPr/>
            <p:nvPr/>
          </p:nvSpPr>
          <p:spPr>
            <a:xfrm>
              <a:off x="877709" y="938373"/>
              <a:ext cx="7339600" cy="5234482"/>
            </a:xfrm>
            <a:prstGeom prst="round2SameRect">
              <a:avLst>
                <a:gd name="adj1" fmla="val 5601"/>
                <a:gd name="adj2" fmla="val 0"/>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45" name="Rounded Rectangle 15">
              <a:extLst>
                <a:ext uri="{FF2B5EF4-FFF2-40B4-BE49-F238E27FC236}">
                  <a16:creationId xmlns:a16="http://schemas.microsoft.com/office/drawing/2014/main" xmlns="" id="{535A1B12-6F16-41A0-A6B1-4AD0CCB5A081}"/>
                </a:ext>
              </a:extLst>
            </p:cNvPr>
            <p:cNvSpPr/>
            <p:nvPr/>
          </p:nvSpPr>
          <p:spPr>
            <a:xfrm>
              <a:off x="930758" y="995668"/>
              <a:ext cx="7233502" cy="5177187"/>
            </a:xfrm>
            <a:prstGeom prst="round2SameRect">
              <a:avLst>
                <a:gd name="adj1" fmla="val 4499"/>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6" name="Rectangle: Rounded Corners 45">
              <a:extLst>
                <a:ext uri="{FF2B5EF4-FFF2-40B4-BE49-F238E27FC236}">
                  <a16:creationId xmlns:a16="http://schemas.microsoft.com/office/drawing/2014/main" xmlns="" id="{379B244F-CF81-4500-A78E-495ABA6828BA}"/>
                </a:ext>
              </a:extLst>
            </p:cNvPr>
            <p:cNvSpPr/>
            <p:nvPr/>
          </p:nvSpPr>
          <p:spPr>
            <a:xfrm rot="16200000">
              <a:off x="2264894" y="295974"/>
              <a:ext cx="4565229" cy="6599909"/>
            </a:xfrm>
            <a:prstGeom prst="roundRect">
              <a:avLst>
                <a:gd name="adj" fmla="val 1476"/>
              </a:avLst>
            </a:prstGeom>
            <a:solidFill>
              <a:schemeClr val="bg1"/>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7" name="Rounded Rectangle 15">
              <a:extLst>
                <a:ext uri="{FF2B5EF4-FFF2-40B4-BE49-F238E27FC236}">
                  <a16:creationId xmlns:a16="http://schemas.microsoft.com/office/drawing/2014/main" xmlns="" id="{EE88F157-E260-486F-937E-C18428699861}"/>
                </a:ext>
              </a:extLst>
            </p:cNvPr>
            <p:cNvSpPr/>
            <p:nvPr/>
          </p:nvSpPr>
          <p:spPr>
            <a:xfrm rot="10800000">
              <a:off x="510812" y="5998253"/>
              <a:ext cx="8073393" cy="248975"/>
            </a:xfrm>
            <a:prstGeom prst="round2SameRect">
              <a:avLst>
                <a:gd name="adj1" fmla="val 50000"/>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8" name="Rounded Rectangle 15">
              <a:extLst>
                <a:ext uri="{FF2B5EF4-FFF2-40B4-BE49-F238E27FC236}">
                  <a16:creationId xmlns:a16="http://schemas.microsoft.com/office/drawing/2014/main" xmlns="" id="{F736AFAF-44AD-47CE-A63B-210102A4BF0B}"/>
                </a:ext>
              </a:extLst>
            </p:cNvPr>
            <p:cNvSpPr/>
            <p:nvPr userDrawn="1"/>
          </p:nvSpPr>
          <p:spPr>
            <a:xfrm>
              <a:off x="3668019" y="6206338"/>
              <a:ext cx="1758981" cy="45647"/>
            </a:xfrm>
            <a:prstGeom prst="round2SameRect">
              <a:avLst>
                <a:gd name="adj1" fmla="val 50000"/>
                <a:gd name="adj2" fmla="val 0"/>
              </a:avLst>
            </a:prstGeom>
            <a:gradFill>
              <a:gsLst>
                <a:gs pos="0">
                  <a:schemeClr val="tx1">
                    <a:alpha val="0"/>
                  </a:schemeClr>
                </a:gs>
                <a:gs pos="100000">
                  <a:schemeClr val="tx1">
                    <a:alpha val="31000"/>
                  </a:schemeClr>
                </a:gs>
              </a:gsLst>
              <a:lin ang="16200000" scaled="0"/>
            </a:gra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49" name="Oval 48">
              <a:extLst>
                <a:ext uri="{FF2B5EF4-FFF2-40B4-BE49-F238E27FC236}">
                  <a16:creationId xmlns:a16="http://schemas.microsoft.com/office/drawing/2014/main" xmlns="" id="{A4F6457E-3660-4E80-82BC-8894D701DEE9}"/>
                </a:ext>
              </a:extLst>
            </p:cNvPr>
            <p:cNvSpPr/>
            <p:nvPr/>
          </p:nvSpPr>
          <p:spPr>
            <a:xfrm rot="16200000">
              <a:off x="4660498" y="1119143"/>
              <a:ext cx="48680" cy="48680"/>
            </a:xfrm>
            <a:prstGeom prst="ellipse">
              <a:avLst/>
            </a:prstGeom>
            <a:solidFill>
              <a:schemeClr val="bg1">
                <a:lumMod val="85000"/>
              </a:schemeClr>
            </a:solidFill>
            <a:ln w="0">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50" name="Oval 49">
              <a:extLst>
                <a:ext uri="{FF2B5EF4-FFF2-40B4-BE49-F238E27FC236}">
                  <a16:creationId xmlns:a16="http://schemas.microsoft.com/office/drawing/2014/main" xmlns="" id="{88230416-7E55-4CB0-9548-491BA471E9E8}"/>
                </a:ext>
              </a:extLst>
            </p:cNvPr>
            <p:cNvSpPr/>
            <p:nvPr/>
          </p:nvSpPr>
          <p:spPr>
            <a:xfrm rot="16200000">
              <a:off x="4505961" y="1106017"/>
              <a:ext cx="83096" cy="83096"/>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51" name="Oval 50">
              <a:extLst>
                <a:ext uri="{FF2B5EF4-FFF2-40B4-BE49-F238E27FC236}">
                  <a16:creationId xmlns:a16="http://schemas.microsoft.com/office/drawing/2014/main" xmlns="" id="{FE3C1810-AD4F-4393-928E-CFA8053A2CC2}"/>
                </a:ext>
              </a:extLst>
            </p:cNvPr>
            <p:cNvSpPr/>
            <p:nvPr/>
          </p:nvSpPr>
          <p:spPr>
            <a:xfrm rot="16200000">
              <a:off x="4524686" y="1124741"/>
              <a:ext cx="45647" cy="45647"/>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grpSp>
      <p:sp>
        <p:nvSpPr>
          <p:cNvPr id="3" name="Content Placeholder 2">
            <a:extLst>
              <a:ext uri="{FF2B5EF4-FFF2-40B4-BE49-F238E27FC236}">
                <a16:creationId xmlns:a16="http://schemas.microsoft.com/office/drawing/2014/main" xmlns="" id="{B1948E38-8FB0-4E51-A01C-C88794372E50}"/>
              </a:ext>
            </a:extLst>
          </p:cNvPr>
          <p:cNvSpPr>
            <a:spLocks noGrp="1"/>
          </p:cNvSpPr>
          <p:nvPr>
            <p:ph idx="1" hasCustomPrompt="1"/>
          </p:nvPr>
        </p:nvSpPr>
        <p:spPr>
          <a:xfrm>
            <a:off x="432000" y="1152000"/>
            <a:ext cx="2951603" cy="2196235"/>
          </a:xfrm>
        </p:spPr>
        <p:txBody>
          <a:bodyPr anchor="b"/>
          <a:lstStyle>
            <a:lvl1pPr marL="0" indent="0">
              <a:buNone/>
              <a:defRPr sz="2800">
                <a:solidFill>
                  <a:schemeClr val="tx1">
                    <a:lumMod val="75000"/>
                    <a:lumOff val="25000"/>
                  </a:schemeClr>
                </a:solidFill>
              </a:defRPr>
            </a:lvl1pPr>
            <a:lvl2pPr marL="266700" indent="0">
              <a:buNone/>
              <a:defRPr sz="2400">
                <a:solidFill>
                  <a:schemeClr val="tx1">
                    <a:lumMod val="75000"/>
                    <a:lumOff val="25000"/>
                  </a:schemeClr>
                </a:solidFill>
              </a:defRPr>
            </a:lvl2pPr>
            <a:lvl3pPr marL="542925" indent="0">
              <a:buNone/>
              <a:defRPr sz="2000">
                <a:solidFill>
                  <a:schemeClr val="tx1">
                    <a:lumMod val="75000"/>
                    <a:lumOff val="25000"/>
                  </a:schemeClr>
                </a:solidFill>
              </a:defRPr>
            </a:lvl3pPr>
            <a:lvl4pPr marL="809625" indent="0">
              <a:buNone/>
              <a:defRPr sz="2000">
                <a:solidFill>
                  <a:schemeClr val="tx1">
                    <a:lumMod val="75000"/>
                    <a:lumOff val="25000"/>
                  </a:schemeClr>
                </a:solidFill>
              </a:defRPr>
            </a:lvl4pPr>
            <a:lvl5pPr marL="1076325" indent="0">
              <a:buNone/>
              <a:defRPr sz="2000">
                <a:solidFill>
                  <a:schemeClr val="tx1">
                    <a:lumMod val="75000"/>
                    <a:lumOff val="25000"/>
                  </a:schemeClr>
                </a:solidFill>
              </a:defRPr>
            </a:lvl5pPr>
          </a:lstStyle>
          <a:p>
            <a:pPr lvl="0"/>
            <a:r>
              <a:rPr lang="en-US" noProof="0"/>
              <a:t>Emphasized text can go here</a:t>
            </a:r>
          </a:p>
        </p:txBody>
      </p:sp>
      <p:sp>
        <p:nvSpPr>
          <p:cNvPr id="2" name="Title 1">
            <a:extLst>
              <a:ext uri="{FF2B5EF4-FFF2-40B4-BE49-F238E27FC236}">
                <a16:creationId xmlns:a16="http://schemas.microsoft.com/office/drawing/2014/main" xmlns="" id="{5CFF4C50-933F-41F9-AD11-BD02410AA7D5}"/>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xmlns="" id="{19F419B1-164A-4B7A-BBEC-47B6151ECB05}"/>
              </a:ext>
            </a:extLst>
          </p:cNvPr>
          <p:cNvSpPr>
            <a:spLocks noGrp="1"/>
          </p:cNvSpPr>
          <p:nvPr>
            <p:ph type="ftr" sz="quarter" idx="10"/>
          </p:nvPr>
        </p:nvSpPr>
        <p:spPr>
          <a:xfrm>
            <a:off x="431999" y="6188628"/>
            <a:ext cx="8784941" cy="365125"/>
          </a:xfrm>
          <a:prstGeom prst="rect">
            <a:avLst/>
          </a:prstGeom>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xmlns=""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Picture Placeholder 4">
            <a:extLst>
              <a:ext uri="{FF2B5EF4-FFF2-40B4-BE49-F238E27FC236}">
                <a16:creationId xmlns:a16="http://schemas.microsoft.com/office/drawing/2014/main" xmlns="" id="{8C1EA41E-F6C4-484F-95E9-42978FF21625}"/>
              </a:ext>
            </a:extLst>
          </p:cNvPr>
          <p:cNvSpPr>
            <a:spLocks noGrp="1"/>
          </p:cNvSpPr>
          <p:nvPr>
            <p:ph type="pic" sz="quarter" idx="12" hasCustomPrompt="1"/>
          </p:nvPr>
        </p:nvSpPr>
        <p:spPr>
          <a:xfrm>
            <a:off x="4092796" y="1376357"/>
            <a:ext cx="6333545" cy="4379625"/>
          </a:xfrm>
          <a:prstGeom prst="roundRect">
            <a:avLst>
              <a:gd name="adj" fmla="val 1356"/>
            </a:avLst>
          </a:prstGeom>
          <a:solidFill>
            <a:schemeClr val="bg1">
              <a:lumMod val="95000"/>
            </a:schemeClr>
          </a:solidFill>
          <a:ln>
            <a:noFill/>
          </a:ln>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and Drop Image Here</a:t>
            </a:r>
          </a:p>
        </p:txBody>
      </p:sp>
      <p:sp>
        <p:nvSpPr>
          <p:cNvPr id="9" name="Text Placeholder 8">
            <a:extLst>
              <a:ext uri="{FF2B5EF4-FFF2-40B4-BE49-F238E27FC236}">
                <a16:creationId xmlns:a16="http://schemas.microsoft.com/office/drawing/2014/main" xmlns="" id="{35FD3B7C-17C6-4327-986C-A8A6D6EC1B52}"/>
              </a:ext>
            </a:extLst>
          </p:cNvPr>
          <p:cNvSpPr>
            <a:spLocks noGrp="1"/>
          </p:cNvSpPr>
          <p:nvPr>
            <p:ph type="body" sz="quarter" idx="13"/>
          </p:nvPr>
        </p:nvSpPr>
        <p:spPr>
          <a:xfrm>
            <a:off x="431800" y="3509766"/>
            <a:ext cx="2951163" cy="232270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336286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ctagon 6">
            <a:extLst>
              <a:ext uri="{FF2B5EF4-FFF2-40B4-BE49-F238E27FC236}">
                <a16:creationId xmlns:a16="http://schemas.microsoft.com/office/drawing/2014/main" xmlns="" id="{12B87281-2FCA-44C5-BFC9-FD653787EFC4}"/>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xmlns="" id="{090F41A2-6535-4CA6-81E4-026A5B56D9D7}"/>
              </a:ext>
            </a:extLst>
          </p:cNvPr>
          <p:cNvSpPr>
            <a:spLocks noGrp="1"/>
          </p:cNvSpPr>
          <p:nvPr>
            <p:ph type="title"/>
          </p:nvPr>
        </p:nvSpPr>
        <p:spPr>
          <a:xfrm>
            <a:off x="432000" y="432000"/>
            <a:ext cx="11340000" cy="432000"/>
          </a:xfrm>
          <a:prstGeom prst="rect">
            <a:avLst/>
          </a:prstGeom>
        </p:spPr>
        <p:txBody>
          <a:bodyPr vert="horz" lIns="0" tIns="0" rIns="0" bIns="0" rtlCol="0" anchor="ctr">
            <a:noAutofit/>
          </a:bodyPr>
          <a:lstStyle/>
          <a:p>
            <a:r>
              <a:rPr lang="en-US" noProof="0"/>
              <a:t>Click to edit Master title style</a:t>
            </a:r>
          </a:p>
        </p:txBody>
      </p:sp>
      <p:sp>
        <p:nvSpPr>
          <p:cNvPr id="3" name="Text Placeholder 2">
            <a:extLst>
              <a:ext uri="{FF2B5EF4-FFF2-40B4-BE49-F238E27FC236}">
                <a16:creationId xmlns:a16="http://schemas.microsoft.com/office/drawing/2014/main" xmlns="" id="{213AB95C-7DD4-4796-80E4-1B7466A2A037}"/>
              </a:ext>
            </a:extLst>
          </p:cNvPr>
          <p:cNvSpPr>
            <a:spLocks noGrp="1"/>
          </p:cNvSpPr>
          <p:nvPr>
            <p:ph type="body" idx="1"/>
          </p:nvPr>
        </p:nvSpPr>
        <p:spPr>
          <a:xfrm>
            <a:off x="432000" y="1152000"/>
            <a:ext cx="11340000" cy="46800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Slide Number Placeholder 5">
            <a:extLst>
              <a:ext uri="{FF2B5EF4-FFF2-40B4-BE49-F238E27FC236}">
                <a16:creationId xmlns:a16="http://schemas.microsoft.com/office/drawing/2014/main" xmlns="" id="{5ECA3099-A94F-4C3E-BC29-780EDD38F722}"/>
              </a:ext>
            </a:extLst>
          </p:cNvPr>
          <p:cNvSpPr>
            <a:spLocks noGrp="1"/>
          </p:cNvSpPr>
          <p:nvPr>
            <p:ph type="sldNum" sz="quarter" idx="4"/>
          </p:nvPr>
        </p:nvSpPr>
        <p:spPr>
          <a:xfrm>
            <a:off x="11496369" y="6155190"/>
            <a:ext cx="432000" cy="432000"/>
          </a:xfrm>
          <a:prstGeom prst="ellipse">
            <a:avLst/>
          </a:prstGeom>
          <a:noFill/>
          <a:ln w="3175">
            <a:solidFill>
              <a:schemeClr val="accent1"/>
            </a:solidFill>
          </a:ln>
        </p:spPr>
        <p:txBody>
          <a:bodyPr vert="horz" lIns="0" tIns="0" rIns="0" bIns="0" rtlCol="0" anchor="ctr"/>
          <a:lstStyle>
            <a:lvl1pPr algn="ctr">
              <a:defRPr sz="1200" b="1" i="1">
                <a:solidFill>
                  <a:schemeClr val="tx1"/>
                </a:solidFill>
                <a:latin typeface="+mj-lt"/>
              </a:defRPr>
            </a:lvl1pPr>
          </a:lstStyle>
          <a:p>
            <a:fld id="{19B51A1E-902D-48AF-9020-955120F399B6}" type="slidenum">
              <a:rPr lang="en-US" noProof="0" smtClean="0"/>
              <a:pPr/>
              <a:t>‹#›</a:t>
            </a:fld>
            <a:endParaRPr lang="en-US" noProof="0" dirty="0"/>
          </a:p>
        </p:txBody>
      </p:sp>
      <p:sp>
        <p:nvSpPr>
          <p:cNvPr id="9" name="Oval 8">
            <a:extLst>
              <a:ext uri="{FF2B5EF4-FFF2-40B4-BE49-F238E27FC236}">
                <a16:creationId xmlns:a16="http://schemas.microsoft.com/office/drawing/2014/main" xmlns="" id="{B66BF03E-F48E-4C0A-9078-07AC4DDF896A}"/>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1"/>
              </a:solidFill>
            </a:endParaRPr>
          </a:p>
        </p:txBody>
      </p:sp>
      <p:sp>
        <p:nvSpPr>
          <p:cNvPr id="10" name="Oval 9">
            <a:extLst>
              <a:ext uri="{FF2B5EF4-FFF2-40B4-BE49-F238E27FC236}">
                <a16:creationId xmlns:a16="http://schemas.microsoft.com/office/drawing/2014/main" xmlns="" id="{9F827500-FC74-463C-9312-BC59104AEBD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Oval 13">
            <a:extLst>
              <a:ext uri="{FF2B5EF4-FFF2-40B4-BE49-F238E27FC236}">
                <a16:creationId xmlns:a16="http://schemas.microsoft.com/office/drawing/2014/main" xmlns="" id="{2AF375EA-F235-4EAA-A52F-D6BF0D6EDDCA}"/>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1"/>
              </a:solidFill>
            </a:endParaRPr>
          </a:p>
        </p:txBody>
      </p:sp>
      <p:sp>
        <p:nvSpPr>
          <p:cNvPr id="18" name="Rectangle 17">
            <a:extLst>
              <a:ext uri="{FF2B5EF4-FFF2-40B4-BE49-F238E27FC236}">
                <a16:creationId xmlns:a16="http://schemas.microsoft.com/office/drawing/2014/main" xmlns="" id="{7E3C8C5B-6356-4B7C-887C-A436D7DB4059}"/>
              </a:ext>
            </a:extLst>
          </p:cNvPr>
          <p:cNvSpPr/>
          <p:nvPr userDrawn="1"/>
        </p:nvSpPr>
        <p:spPr>
          <a:xfrm>
            <a:off x="0" y="6771286"/>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ctangle 18">
            <a:extLst>
              <a:ext uri="{FF2B5EF4-FFF2-40B4-BE49-F238E27FC236}">
                <a16:creationId xmlns:a16="http://schemas.microsoft.com/office/drawing/2014/main" xmlns="" id="{13120C00-0FF6-411F-B2D6-C625ED6BD241}"/>
              </a:ext>
            </a:extLst>
          </p:cNvPr>
          <p:cNvSpPr/>
          <p:nvPr userDrawn="1"/>
        </p:nvSpPr>
        <p:spPr>
          <a:xfrm>
            <a:off x="0" y="0"/>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Rectangle 19">
            <a:extLst>
              <a:ext uri="{FF2B5EF4-FFF2-40B4-BE49-F238E27FC236}">
                <a16:creationId xmlns:a16="http://schemas.microsoft.com/office/drawing/2014/main" xmlns="" id="{2D142C1D-78E5-4AD5-BEF3-C015D6E3FEBD}"/>
              </a:ext>
            </a:extLst>
          </p:cNvPr>
          <p:cNvSpPr/>
          <p:nvPr userDrawn="1"/>
        </p:nvSpPr>
        <p:spPr>
          <a:xfrm rot="5400000">
            <a:off x="-3385643" y="3385642"/>
            <a:ext cx="6858001"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Rectangle 20">
            <a:extLst>
              <a:ext uri="{FF2B5EF4-FFF2-40B4-BE49-F238E27FC236}">
                <a16:creationId xmlns:a16="http://schemas.microsoft.com/office/drawing/2014/main" xmlns="" id="{300D9306-2240-47FF-AA2F-DC7C26A008A4}"/>
              </a:ext>
            </a:extLst>
          </p:cNvPr>
          <p:cNvSpPr/>
          <p:nvPr userDrawn="1"/>
        </p:nvSpPr>
        <p:spPr>
          <a:xfrm rot="5400000">
            <a:off x="8719643" y="3385643"/>
            <a:ext cx="6858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5" name="Group 14">
            <a:extLst>
              <a:ext uri="{FF2B5EF4-FFF2-40B4-BE49-F238E27FC236}">
                <a16:creationId xmlns:a16="http://schemas.microsoft.com/office/drawing/2014/main" xmlns="" id="{D30F6158-8225-4F63-9DC3-E248E52B25D6}"/>
              </a:ext>
            </a:extLst>
          </p:cNvPr>
          <p:cNvGrpSpPr/>
          <p:nvPr userDrawn="1"/>
        </p:nvGrpSpPr>
        <p:grpSpPr>
          <a:xfrm>
            <a:off x="11408928" y="196036"/>
            <a:ext cx="583595" cy="529444"/>
            <a:chOff x="8755394" y="4474381"/>
            <a:chExt cx="484063" cy="545238"/>
          </a:xfrm>
          <a:solidFill>
            <a:schemeClr val="accent3"/>
          </a:solidFill>
        </p:grpSpPr>
        <p:sp>
          <p:nvSpPr>
            <p:cNvPr id="16" name="Diamond 15">
              <a:extLst>
                <a:ext uri="{FF2B5EF4-FFF2-40B4-BE49-F238E27FC236}">
                  <a16:creationId xmlns:a16="http://schemas.microsoft.com/office/drawing/2014/main" xmlns="" id="{7E5F8E8F-3AD5-4F7A-97B7-A40C93B38EA2}"/>
                </a:ext>
              </a:extLst>
            </p:cNvPr>
            <p:cNvSpPr/>
            <p:nvPr/>
          </p:nvSpPr>
          <p:spPr>
            <a:xfrm>
              <a:off x="8921839" y="4474381"/>
              <a:ext cx="149225" cy="443426"/>
            </a:xfrm>
            <a:prstGeom prst="diamond">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17" name="Diamond 16">
              <a:extLst>
                <a:ext uri="{FF2B5EF4-FFF2-40B4-BE49-F238E27FC236}">
                  <a16:creationId xmlns:a16="http://schemas.microsoft.com/office/drawing/2014/main" xmlns="" id="{23FC6252-5252-4CBF-889C-DD7D9D7F8A51}"/>
                </a:ext>
              </a:extLst>
            </p:cNvPr>
            <p:cNvSpPr/>
            <p:nvPr/>
          </p:nvSpPr>
          <p:spPr>
            <a:xfrm rot="19007119">
              <a:off x="8844089" y="4645356"/>
              <a:ext cx="93977" cy="297488"/>
            </a:xfrm>
            <a:prstGeom prst="diamond">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22" name="Diamond 21">
              <a:extLst>
                <a:ext uri="{FF2B5EF4-FFF2-40B4-BE49-F238E27FC236}">
                  <a16:creationId xmlns:a16="http://schemas.microsoft.com/office/drawing/2014/main" xmlns="" id="{9F339BC9-480C-46D7-AF56-E94F7E98E9F9}"/>
                </a:ext>
              </a:extLst>
            </p:cNvPr>
            <p:cNvSpPr/>
            <p:nvPr/>
          </p:nvSpPr>
          <p:spPr>
            <a:xfrm rot="17028947">
              <a:off x="8833980" y="4775769"/>
              <a:ext cx="62152" cy="219323"/>
            </a:xfrm>
            <a:prstGeom prst="diamond">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23" name="Diamond 22">
              <a:extLst>
                <a:ext uri="{FF2B5EF4-FFF2-40B4-BE49-F238E27FC236}">
                  <a16:creationId xmlns:a16="http://schemas.microsoft.com/office/drawing/2014/main" xmlns="" id="{FAD8C79A-75E6-4F05-823E-42C620BA2646}"/>
                </a:ext>
              </a:extLst>
            </p:cNvPr>
            <p:cNvSpPr/>
            <p:nvPr/>
          </p:nvSpPr>
          <p:spPr>
            <a:xfrm rot="2570598">
              <a:off x="9054623" y="4644983"/>
              <a:ext cx="93977" cy="297488"/>
            </a:xfrm>
            <a:prstGeom prst="diamond">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dirty="0"/>
            </a:p>
          </p:txBody>
        </p:sp>
        <p:sp>
          <p:nvSpPr>
            <p:cNvPr id="24" name="Diamond 23">
              <a:extLst>
                <a:ext uri="{FF2B5EF4-FFF2-40B4-BE49-F238E27FC236}">
                  <a16:creationId xmlns:a16="http://schemas.microsoft.com/office/drawing/2014/main" xmlns="" id="{C1EF9FE6-47B5-4370-AC58-3F924942A654}"/>
                </a:ext>
              </a:extLst>
            </p:cNvPr>
            <p:cNvSpPr/>
            <p:nvPr/>
          </p:nvSpPr>
          <p:spPr>
            <a:xfrm rot="4622196">
              <a:off x="9098720" y="4775768"/>
              <a:ext cx="62152" cy="219323"/>
            </a:xfrm>
            <a:prstGeom prst="diamond">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25" name="Diamond 24">
              <a:extLst>
                <a:ext uri="{FF2B5EF4-FFF2-40B4-BE49-F238E27FC236}">
                  <a16:creationId xmlns:a16="http://schemas.microsoft.com/office/drawing/2014/main" xmlns="" id="{71D529BB-0348-4F81-A5B1-696EA43476A4}"/>
                </a:ext>
              </a:extLst>
            </p:cNvPr>
            <p:cNvSpPr/>
            <p:nvPr/>
          </p:nvSpPr>
          <p:spPr>
            <a:xfrm rot="15301275">
              <a:off x="8847985" y="4853634"/>
              <a:ext cx="62152" cy="219323"/>
            </a:xfrm>
            <a:prstGeom prst="diamond">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26" name="Diamond 25">
              <a:extLst>
                <a:ext uri="{FF2B5EF4-FFF2-40B4-BE49-F238E27FC236}">
                  <a16:creationId xmlns:a16="http://schemas.microsoft.com/office/drawing/2014/main" xmlns="" id="{8E7255E4-02E9-486E-A31A-710856C06E2C}"/>
                </a:ext>
              </a:extLst>
            </p:cNvPr>
            <p:cNvSpPr/>
            <p:nvPr/>
          </p:nvSpPr>
          <p:spPr>
            <a:xfrm rot="6325219">
              <a:off x="9084060" y="4854387"/>
              <a:ext cx="62152" cy="219323"/>
            </a:xfrm>
            <a:prstGeom prst="diamond">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27" name="Rectangle 26">
              <a:extLst>
                <a:ext uri="{FF2B5EF4-FFF2-40B4-BE49-F238E27FC236}">
                  <a16:creationId xmlns:a16="http://schemas.microsoft.com/office/drawing/2014/main" xmlns="" id="{C633E688-A295-48A0-8716-30A67D72EBC9}"/>
                </a:ext>
              </a:extLst>
            </p:cNvPr>
            <p:cNvSpPr/>
            <p:nvPr/>
          </p:nvSpPr>
          <p:spPr>
            <a:xfrm>
              <a:off x="8983999" y="4936415"/>
              <a:ext cx="26948" cy="8320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50" r:id="rId4"/>
    <p:sldLayoutId id="2147483652" r:id="rId5"/>
    <p:sldLayoutId id="2147483656" r:id="rId6"/>
    <p:sldLayoutId id="2147483657" r:id="rId7"/>
    <p:sldLayoutId id="2147483685" r:id="rId8"/>
    <p:sldLayoutId id="2147483668" r:id="rId9"/>
    <p:sldLayoutId id="2147483670" r:id="rId10"/>
    <p:sldLayoutId id="2147483653" r:id="rId11"/>
    <p:sldLayoutId id="2147483673" r:id="rId12"/>
    <p:sldLayoutId id="2147483674" r:id="rId13"/>
    <p:sldLayoutId id="2147483676" r:id="rId14"/>
    <p:sldLayoutId id="2147483677" r:id="rId15"/>
    <p:sldLayoutId id="2147483654" r:id="rId16"/>
    <p:sldLayoutId id="2147483660" r:id="rId17"/>
    <p:sldLayoutId id="2147483661" r:id="rId18"/>
    <p:sldLayoutId id="2147483678" r:id="rId19"/>
    <p:sldLayoutId id="2147483686" r:id="rId20"/>
    <p:sldLayoutId id="2147483687" r:id="rId21"/>
    <p:sldLayoutId id="2147483689" r:id="rId22"/>
    <p:sldLayoutId id="2147483690" r:id="rId23"/>
    <p:sldLayoutId id="2147483688" r:id="rId24"/>
    <p:sldLayoutId id="2147483691" r:id="rId25"/>
    <p:sldLayoutId id="2147483692" r:id="rId26"/>
  </p:sldLayoutIdLst>
  <p:hf hdr="0" ft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57.svg"/><Relationship Id="rId13"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1.png"/><Relationship Id="rId12" Type="http://schemas.openxmlformats.org/officeDocument/2006/relationships/image" Target="../media/image61.sv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55.svg"/><Relationship Id="rId11" Type="http://schemas.openxmlformats.org/officeDocument/2006/relationships/image" Target="../media/image33.png"/><Relationship Id="rId5" Type="http://schemas.openxmlformats.org/officeDocument/2006/relationships/image" Target="../media/image30.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32.png"/><Relationship Id="rId14" Type="http://schemas.openxmlformats.org/officeDocument/2006/relationships/image" Target="../media/image63.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chart" Target="../charts/chart1.xml"/><Relationship Id="rId7" Type="http://schemas.openxmlformats.org/officeDocument/2006/relationships/image" Target="../media/image68.sv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37.png"/><Relationship Id="rId11" Type="http://schemas.openxmlformats.org/officeDocument/2006/relationships/image" Target="../media/image72.svg"/><Relationship Id="rId5" Type="http://schemas.openxmlformats.org/officeDocument/2006/relationships/image" Target="../media/image66.svg"/><Relationship Id="rId10" Type="http://schemas.openxmlformats.org/officeDocument/2006/relationships/image" Target="../media/image39.png"/><Relationship Id="rId4" Type="http://schemas.openxmlformats.org/officeDocument/2006/relationships/image" Target="../media/image36.png"/><Relationship Id="rId9" Type="http://schemas.openxmlformats.org/officeDocument/2006/relationships/image" Target="../media/image70.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jpeg"/><Relationship Id="rId7" Type="http://schemas.openxmlformats.org/officeDocument/2006/relationships/image" Target="../media/image17.sv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9.sv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12.png"/><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23.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8.svg"/><Relationship Id="rId7" Type="http://schemas.openxmlformats.org/officeDocument/2006/relationships/image" Target="../media/image32.svg"/><Relationship Id="rId12"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8.xml"/><Relationship Id="rId6" Type="http://schemas.openxmlformats.org/officeDocument/2006/relationships/image" Target="../media/image18.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34.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22.png"/><Relationship Id="rId7" Type="http://schemas.openxmlformats.org/officeDocument/2006/relationships/image" Target="../media/image24.png"/><Relationship Id="rId12" Type="http://schemas.openxmlformats.org/officeDocument/2006/relationships/image" Target="../media/image47.sv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41.svg"/><Relationship Id="rId11" Type="http://schemas.openxmlformats.org/officeDocument/2006/relationships/image" Target="../media/image26.png"/><Relationship Id="rId5" Type="http://schemas.openxmlformats.org/officeDocument/2006/relationships/image" Target="../media/image23.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51.svg"/><Relationship Id="rId5" Type="http://schemas.openxmlformats.org/officeDocument/2006/relationships/image" Target="../media/image28.png"/><Relationship Id="rId4" Type="http://schemas.openxmlformats.org/officeDocument/2006/relationships/image" Target="../media/image4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Placeholder 19" descr="Arial view of open farm land">
            <a:extLst>
              <a:ext uri="{FF2B5EF4-FFF2-40B4-BE49-F238E27FC236}">
                <a16:creationId xmlns:a16="http://schemas.microsoft.com/office/drawing/2014/main" xmlns="" id="{3072B96B-8E35-4D15-80A0-1DD4745F75B5}"/>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a:xfrm>
            <a:off x="101788" y="74059"/>
            <a:ext cx="12018572" cy="6684572"/>
          </a:xfrm>
        </p:spPr>
      </p:pic>
      <p:grpSp>
        <p:nvGrpSpPr>
          <p:cNvPr id="8" name="Group 7">
            <a:extLst>
              <a:ext uri="{FF2B5EF4-FFF2-40B4-BE49-F238E27FC236}">
                <a16:creationId xmlns:a16="http://schemas.microsoft.com/office/drawing/2014/main" xmlns="" id="{C8051D1C-1FB7-4A4E-9CD5-372BBAC725C4}"/>
              </a:ext>
            </a:extLst>
          </p:cNvPr>
          <p:cNvGrpSpPr/>
          <p:nvPr/>
        </p:nvGrpSpPr>
        <p:grpSpPr>
          <a:xfrm>
            <a:off x="3774417" y="2417585"/>
            <a:ext cx="484063" cy="544637"/>
            <a:chOff x="8755394" y="4474381"/>
            <a:chExt cx="484063" cy="544637"/>
          </a:xfrm>
        </p:grpSpPr>
        <p:sp>
          <p:nvSpPr>
            <p:cNvPr id="9" name="Diamond 8">
              <a:extLst>
                <a:ext uri="{FF2B5EF4-FFF2-40B4-BE49-F238E27FC236}">
                  <a16:creationId xmlns:a16="http://schemas.microsoft.com/office/drawing/2014/main" xmlns="" id="{ABB7CA75-E2A5-4A8E-80C2-97C22C99E170}"/>
                </a:ext>
              </a:extLst>
            </p:cNvPr>
            <p:cNvSpPr/>
            <p:nvPr/>
          </p:nvSpPr>
          <p:spPr>
            <a:xfrm>
              <a:off x="8921839" y="4474381"/>
              <a:ext cx="149225" cy="443426"/>
            </a:xfrm>
            <a:prstGeom prst="diamond">
              <a:avLst/>
            </a:prstGeom>
            <a:solidFill>
              <a:srgbClr val="64CC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Diamond 9">
              <a:extLst>
                <a:ext uri="{FF2B5EF4-FFF2-40B4-BE49-F238E27FC236}">
                  <a16:creationId xmlns:a16="http://schemas.microsoft.com/office/drawing/2014/main" xmlns="" id="{DD91CADD-26D1-446B-9708-A402F3FD4D1D}"/>
                </a:ext>
              </a:extLst>
            </p:cNvPr>
            <p:cNvSpPr/>
            <p:nvPr/>
          </p:nvSpPr>
          <p:spPr>
            <a:xfrm rot="19437334">
              <a:off x="8844089" y="4645356"/>
              <a:ext cx="93977" cy="297488"/>
            </a:xfrm>
            <a:prstGeom prst="diamond">
              <a:avLst/>
            </a:prstGeom>
            <a:solidFill>
              <a:srgbClr val="64CC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Diamond 10">
              <a:extLst>
                <a:ext uri="{FF2B5EF4-FFF2-40B4-BE49-F238E27FC236}">
                  <a16:creationId xmlns:a16="http://schemas.microsoft.com/office/drawing/2014/main" xmlns="" id="{32D8F6F4-41CF-41FB-B740-3E129D53FF5D}"/>
                </a:ext>
              </a:extLst>
            </p:cNvPr>
            <p:cNvSpPr/>
            <p:nvPr/>
          </p:nvSpPr>
          <p:spPr>
            <a:xfrm rot="17289455">
              <a:off x="8833980" y="4775769"/>
              <a:ext cx="62152" cy="219323"/>
            </a:xfrm>
            <a:prstGeom prst="diamond">
              <a:avLst/>
            </a:prstGeom>
            <a:solidFill>
              <a:srgbClr val="64CC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Diamond 11">
              <a:extLst>
                <a:ext uri="{FF2B5EF4-FFF2-40B4-BE49-F238E27FC236}">
                  <a16:creationId xmlns:a16="http://schemas.microsoft.com/office/drawing/2014/main" xmlns="" id="{7473C085-1627-4A51-977D-181BD63DBCE5}"/>
                </a:ext>
              </a:extLst>
            </p:cNvPr>
            <p:cNvSpPr/>
            <p:nvPr/>
          </p:nvSpPr>
          <p:spPr>
            <a:xfrm rot="2192282">
              <a:off x="9057091" y="4644923"/>
              <a:ext cx="93977" cy="297488"/>
            </a:xfrm>
            <a:prstGeom prst="diamond">
              <a:avLst/>
            </a:prstGeom>
            <a:solidFill>
              <a:srgbClr val="64CC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Diamond 12">
              <a:extLst>
                <a:ext uri="{FF2B5EF4-FFF2-40B4-BE49-F238E27FC236}">
                  <a16:creationId xmlns:a16="http://schemas.microsoft.com/office/drawing/2014/main" xmlns="" id="{BEA843A4-AED6-4C89-8831-EE05FE51874F}"/>
                </a:ext>
              </a:extLst>
            </p:cNvPr>
            <p:cNvSpPr/>
            <p:nvPr/>
          </p:nvSpPr>
          <p:spPr>
            <a:xfrm rot="4279500">
              <a:off x="9098720" y="4775768"/>
              <a:ext cx="62152" cy="219323"/>
            </a:xfrm>
            <a:prstGeom prst="diamond">
              <a:avLst/>
            </a:prstGeom>
            <a:solidFill>
              <a:srgbClr val="64CC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Diamond 13">
              <a:extLst>
                <a:ext uri="{FF2B5EF4-FFF2-40B4-BE49-F238E27FC236}">
                  <a16:creationId xmlns:a16="http://schemas.microsoft.com/office/drawing/2014/main" xmlns="" id="{D613CF1D-82A2-4B95-9D08-BE98EE8A4C16}"/>
                </a:ext>
              </a:extLst>
            </p:cNvPr>
            <p:cNvSpPr/>
            <p:nvPr/>
          </p:nvSpPr>
          <p:spPr>
            <a:xfrm rot="15301275">
              <a:off x="8847985" y="4853634"/>
              <a:ext cx="62152" cy="219323"/>
            </a:xfrm>
            <a:prstGeom prst="diamond">
              <a:avLst/>
            </a:prstGeom>
            <a:solidFill>
              <a:srgbClr val="64CC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Diamond 15">
              <a:extLst>
                <a:ext uri="{FF2B5EF4-FFF2-40B4-BE49-F238E27FC236}">
                  <a16:creationId xmlns:a16="http://schemas.microsoft.com/office/drawing/2014/main" xmlns="" id="{945968E9-E37C-4D9F-9630-F1148C2963E2}"/>
                </a:ext>
              </a:extLst>
            </p:cNvPr>
            <p:cNvSpPr/>
            <p:nvPr/>
          </p:nvSpPr>
          <p:spPr>
            <a:xfrm rot="6325219">
              <a:off x="9084060" y="4854387"/>
              <a:ext cx="62152" cy="219323"/>
            </a:xfrm>
            <a:prstGeom prst="diamond">
              <a:avLst/>
            </a:prstGeom>
            <a:solidFill>
              <a:srgbClr val="64CC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Rectangle 16">
              <a:extLst>
                <a:ext uri="{FF2B5EF4-FFF2-40B4-BE49-F238E27FC236}">
                  <a16:creationId xmlns:a16="http://schemas.microsoft.com/office/drawing/2014/main" xmlns="" id="{E242090B-3C50-4BCB-8584-FEF63C8E7654}"/>
                </a:ext>
              </a:extLst>
            </p:cNvPr>
            <p:cNvSpPr/>
            <p:nvPr/>
          </p:nvSpPr>
          <p:spPr>
            <a:xfrm>
              <a:off x="8977023" y="4935814"/>
              <a:ext cx="45719" cy="83204"/>
            </a:xfrm>
            <a:prstGeom prst="rect">
              <a:avLst/>
            </a:prstGeom>
            <a:solidFill>
              <a:srgbClr val="64CC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1" name="Title 5">
            <a:extLst>
              <a:ext uri="{FF2B5EF4-FFF2-40B4-BE49-F238E27FC236}">
                <a16:creationId xmlns:a16="http://schemas.microsoft.com/office/drawing/2014/main" xmlns="" id="{E05E8A74-56AA-4EB1-A14E-84CBDD9F4648}"/>
              </a:ext>
            </a:extLst>
          </p:cNvPr>
          <p:cNvSpPr>
            <a:spLocks noGrp="1"/>
          </p:cNvSpPr>
          <p:nvPr>
            <p:ph type="ctrTitle"/>
          </p:nvPr>
        </p:nvSpPr>
        <p:spPr>
          <a:xfrm>
            <a:off x="2843683" y="709725"/>
            <a:ext cx="5886450" cy="2387600"/>
          </a:xfrm>
        </p:spPr>
        <p:txBody>
          <a:bodyPr/>
          <a:lstStyle/>
          <a:p>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err="1"/>
              <a:t>CannaMed</a:t>
            </a:r>
            <a:r>
              <a:rPr lang="en-US" sz="3600" dirty="0"/>
              <a:t/>
            </a:r>
            <a:br>
              <a:rPr lang="en-US" sz="3600" dirty="0"/>
            </a:br>
            <a:r>
              <a:rPr lang="en-US" sz="3600" dirty="0"/>
              <a:t>Panama, S.A.</a:t>
            </a:r>
            <a:br>
              <a:rPr lang="en-US" sz="3600" dirty="0"/>
            </a:br>
            <a:endParaRPr lang="en-US" sz="3600" dirty="0"/>
          </a:p>
        </p:txBody>
      </p:sp>
      <p:sp>
        <p:nvSpPr>
          <p:cNvPr id="22" name="Subtitle 6">
            <a:extLst>
              <a:ext uri="{FF2B5EF4-FFF2-40B4-BE49-F238E27FC236}">
                <a16:creationId xmlns:a16="http://schemas.microsoft.com/office/drawing/2014/main" xmlns="" id="{5EC8ACE8-7397-4883-B315-C3CABCD3A9B5}"/>
              </a:ext>
            </a:extLst>
          </p:cNvPr>
          <p:cNvSpPr>
            <a:spLocks noGrp="1"/>
          </p:cNvSpPr>
          <p:nvPr>
            <p:ph type="subTitle" idx="1"/>
          </p:nvPr>
        </p:nvSpPr>
        <p:spPr>
          <a:xfrm>
            <a:off x="4463291" y="3363817"/>
            <a:ext cx="3076575" cy="560807"/>
          </a:xfrm>
        </p:spPr>
        <p:txBody>
          <a:bodyPr/>
          <a:lstStyle/>
          <a:p>
            <a:r>
              <a:rPr lang="en-US" dirty="0"/>
              <a:t>Cannabis Reformed</a:t>
            </a:r>
          </a:p>
        </p:txBody>
      </p:sp>
      <p:cxnSp>
        <p:nvCxnSpPr>
          <p:cNvPr id="3" name="Straight Connector 2">
            <a:extLst>
              <a:ext uri="{FF2B5EF4-FFF2-40B4-BE49-F238E27FC236}">
                <a16:creationId xmlns:a16="http://schemas.microsoft.com/office/drawing/2014/main" xmlns="" id="{A57DB2B0-8138-4793-99B4-CD96CB14736B}"/>
              </a:ext>
            </a:extLst>
          </p:cNvPr>
          <p:cNvCxnSpPr/>
          <p:nvPr/>
        </p:nvCxnSpPr>
        <p:spPr>
          <a:xfrm>
            <a:off x="6023546" y="1129914"/>
            <a:ext cx="0" cy="145947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xmlns="" id="{861884FF-9215-410F-8E7D-914DD0DA64FD}"/>
              </a:ext>
            </a:extLst>
          </p:cNvPr>
          <p:cNvGrpSpPr/>
          <p:nvPr/>
        </p:nvGrpSpPr>
        <p:grpSpPr>
          <a:xfrm>
            <a:off x="6507657" y="1130080"/>
            <a:ext cx="1582837" cy="1459471"/>
            <a:chOff x="8755394" y="4474381"/>
            <a:chExt cx="484063" cy="545238"/>
          </a:xfrm>
          <a:solidFill>
            <a:schemeClr val="bg1"/>
          </a:solidFill>
        </p:grpSpPr>
        <p:sp>
          <p:nvSpPr>
            <p:cNvPr id="35" name="Diamond 34">
              <a:extLst>
                <a:ext uri="{FF2B5EF4-FFF2-40B4-BE49-F238E27FC236}">
                  <a16:creationId xmlns:a16="http://schemas.microsoft.com/office/drawing/2014/main" xmlns="" id="{7537BDEC-23A8-4BDF-AB76-95A6CFD017D3}"/>
                </a:ext>
              </a:extLst>
            </p:cNvPr>
            <p:cNvSpPr/>
            <p:nvPr/>
          </p:nvSpPr>
          <p:spPr>
            <a:xfrm>
              <a:off x="8921839" y="4474381"/>
              <a:ext cx="149225" cy="44342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Diamond 35">
              <a:extLst>
                <a:ext uri="{FF2B5EF4-FFF2-40B4-BE49-F238E27FC236}">
                  <a16:creationId xmlns:a16="http://schemas.microsoft.com/office/drawing/2014/main" xmlns="" id="{6AE08DFE-8335-4B60-A355-FA3AB1AF52DD}"/>
                </a:ext>
              </a:extLst>
            </p:cNvPr>
            <p:cNvSpPr/>
            <p:nvPr/>
          </p:nvSpPr>
          <p:spPr>
            <a:xfrm rot="19007119">
              <a:off x="8844089" y="4645356"/>
              <a:ext cx="93977" cy="29748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Diamond 36">
              <a:extLst>
                <a:ext uri="{FF2B5EF4-FFF2-40B4-BE49-F238E27FC236}">
                  <a16:creationId xmlns:a16="http://schemas.microsoft.com/office/drawing/2014/main" xmlns="" id="{F1AB40CB-423C-4A90-B30B-08D28C6DCC0C}"/>
                </a:ext>
              </a:extLst>
            </p:cNvPr>
            <p:cNvSpPr/>
            <p:nvPr/>
          </p:nvSpPr>
          <p:spPr>
            <a:xfrm rot="17028947">
              <a:off x="8833980" y="4775769"/>
              <a:ext cx="62152" cy="219323"/>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Diamond 37">
              <a:extLst>
                <a:ext uri="{FF2B5EF4-FFF2-40B4-BE49-F238E27FC236}">
                  <a16:creationId xmlns:a16="http://schemas.microsoft.com/office/drawing/2014/main" xmlns="" id="{3ED64FBD-0C3C-41A5-99CE-98F9B6FD68B1}"/>
                </a:ext>
              </a:extLst>
            </p:cNvPr>
            <p:cNvSpPr/>
            <p:nvPr/>
          </p:nvSpPr>
          <p:spPr>
            <a:xfrm rot="2570598">
              <a:off x="9054623" y="4644983"/>
              <a:ext cx="93977" cy="29748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Diamond 38">
              <a:extLst>
                <a:ext uri="{FF2B5EF4-FFF2-40B4-BE49-F238E27FC236}">
                  <a16:creationId xmlns:a16="http://schemas.microsoft.com/office/drawing/2014/main" xmlns="" id="{623E0F18-7C10-4E34-AABE-F426A1715499}"/>
                </a:ext>
              </a:extLst>
            </p:cNvPr>
            <p:cNvSpPr/>
            <p:nvPr/>
          </p:nvSpPr>
          <p:spPr>
            <a:xfrm rot="4622196">
              <a:off x="9098720" y="4775768"/>
              <a:ext cx="62152" cy="219323"/>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 name="Diamond 39">
              <a:extLst>
                <a:ext uri="{FF2B5EF4-FFF2-40B4-BE49-F238E27FC236}">
                  <a16:creationId xmlns:a16="http://schemas.microsoft.com/office/drawing/2014/main" xmlns="" id="{639D3467-2BF3-4152-A55A-35EBFF6D4975}"/>
                </a:ext>
              </a:extLst>
            </p:cNvPr>
            <p:cNvSpPr/>
            <p:nvPr/>
          </p:nvSpPr>
          <p:spPr>
            <a:xfrm rot="15301275">
              <a:off x="8847985" y="4853634"/>
              <a:ext cx="62152" cy="219323"/>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Diamond 40">
              <a:extLst>
                <a:ext uri="{FF2B5EF4-FFF2-40B4-BE49-F238E27FC236}">
                  <a16:creationId xmlns:a16="http://schemas.microsoft.com/office/drawing/2014/main" xmlns="" id="{AF536D1C-60E8-44D6-A4E6-1F091C1B74FC}"/>
                </a:ext>
              </a:extLst>
            </p:cNvPr>
            <p:cNvSpPr/>
            <p:nvPr/>
          </p:nvSpPr>
          <p:spPr>
            <a:xfrm rot="6325219">
              <a:off x="9084060" y="4854387"/>
              <a:ext cx="62152" cy="219323"/>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Rectangle 41">
              <a:extLst>
                <a:ext uri="{FF2B5EF4-FFF2-40B4-BE49-F238E27FC236}">
                  <a16:creationId xmlns:a16="http://schemas.microsoft.com/office/drawing/2014/main" xmlns="" id="{71AE26AA-69C0-4380-A2A8-FBCB21E0A8F0}"/>
                </a:ext>
              </a:extLst>
            </p:cNvPr>
            <p:cNvSpPr/>
            <p:nvPr/>
          </p:nvSpPr>
          <p:spPr>
            <a:xfrm>
              <a:off x="8983999" y="4936415"/>
              <a:ext cx="26948" cy="832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 name="Rectangle 1"/>
          <p:cNvSpPr/>
          <p:nvPr/>
        </p:nvSpPr>
        <p:spPr>
          <a:xfrm>
            <a:off x="512466" y="4245430"/>
            <a:ext cx="11188839" cy="2074983"/>
          </a:xfrm>
          <a:prstGeom prst="rect">
            <a:avLst/>
          </a:prstGeom>
        </p:spPr>
        <p:txBody>
          <a:bodyPr wrap="square">
            <a:spAutoFit/>
          </a:bodyPr>
          <a:lstStyle/>
          <a:p>
            <a:pPr algn="ctr"/>
            <a:r>
              <a:rPr lang="en-US" b="1" dirty="0" err="1">
                <a:solidFill>
                  <a:srgbClr val="FFFFFF"/>
                </a:solidFill>
              </a:rPr>
              <a:t>CannaMed</a:t>
            </a:r>
            <a:r>
              <a:rPr lang="en-US" b="1" dirty="0">
                <a:solidFill>
                  <a:srgbClr val="FFFFFF"/>
                </a:solidFill>
              </a:rPr>
              <a:t> Panama, S.A. is a vertically integrated medical cannabis company, headquartered in Panama. The company began operations in 2019, serving the legal medical market with a focus on the cultivation and production of bulk cannabis flower and extracts</a:t>
            </a:r>
            <a:r>
              <a:rPr lang="en-US" b="1" dirty="0" smtClean="0">
                <a:solidFill>
                  <a:srgbClr val="FFFFFF"/>
                </a:solidFill>
              </a:rPr>
              <a:t>.</a:t>
            </a:r>
          </a:p>
          <a:p>
            <a:endParaRPr lang="en-US" b="1" dirty="0">
              <a:solidFill>
                <a:srgbClr val="FFFFFF"/>
              </a:solidFill>
            </a:endParaRPr>
          </a:p>
          <a:p>
            <a:pPr algn="ctr"/>
            <a:r>
              <a:rPr lang="en-US" sz="5400" b="1" dirty="0">
                <a:solidFill>
                  <a:srgbClr val="FFFFFF"/>
                </a:solidFill>
              </a:rPr>
              <a:t>Website Under Construction</a:t>
            </a:r>
          </a:p>
        </p:txBody>
      </p:sp>
    </p:spTree>
    <p:extLst>
      <p:ext uri="{BB962C8B-B14F-4D97-AF65-F5344CB8AC3E}">
        <p14:creationId xmlns:p14="http://schemas.microsoft.com/office/powerpoint/2010/main" val="1485234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8C578A33-9B02-4D69-8625-FF88E3F571C4}"/>
              </a:ext>
            </a:extLst>
          </p:cNvPr>
          <p:cNvSpPr>
            <a:spLocks noGrp="1"/>
          </p:cNvSpPr>
          <p:nvPr>
            <p:ph type="sldNum" sz="quarter" idx="11"/>
          </p:nvPr>
        </p:nvSpPr>
        <p:spPr/>
        <p:txBody>
          <a:bodyPr/>
          <a:lstStyle/>
          <a:p>
            <a:fld id="{19B51A1E-902D-48AF-9020-955120F399B6}" type="slidenum">
              <a:rPr lang="en-US" noProof="0" smtClean="0"/>
              <a:pPr/>
              <a:t>10</a:t>
            </a:fld>
            <a:endParaRPr lang="en-US" noProof="0" dirty="0"/>
          </a:p>
        </p:txBody>
      </p:sp>
      <p:sp>
        <p:nvSpPr>
          <p:cNvPr id="11" name="Rectangle 10">
            <a:extLst>
              <a:ext uri="{FF2B5EF4-FFF2-40B4-BE49-F238E27FC236}">
                <a16:creationId xmlns:a16="http://schemas.microsoft.com/office/drawing/2014/main" xmlns="" id="{1E73495A-9041-4680-9BBA-FABB1A2C7D93}"/>
              </a:ext>
            </a:extLst>
          </p:cNvPr>
          <p:cNvSpPr/>
          <p:nvPr/>
        </p:nvSpPr>
        <p:spPr>
          <a:xfrm flipV="1">
            <a:off x="-1" y="616937"/>
            <a:ext cx="780177" cy="4572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Title 1">
            <a:extLst>
              <a:ext uri="{FF2B5EF4-FFF2-40B4-BE49-F238E27FC236}">
                <a16:creationId xmlns:a16="http://schemas.microsoft.com/office/drawing/2014/main" xmlns="" id="{2AE57664-8E8D-4B62-8037-D23F178DA29B}"/>
              </a:ext>
            </a:extLst>
          </p:cNvPr>
          <p:cNvSpPr txBox="1">
            <a:spLocks/>
          </p:cNvSpPr>
          <p:nvPr/>
        </p:nvSpPr>
        <p:spPr>
          <a:xfrm>
            <a:off x="780177" y="354892"/>
            <a:ext cx="4391898" cy="504000"/>
          </a:xfrm>
          <a:prstGeom prst="rect">
            <a:avLst/>
          </a:prstGeom>
          <a:solidFill>
            <a:schemeClr val="bg1"/>
          </a:solidFill>
        </p:spPr>
        <p:txBody>
          <a:bodyPr vert="horz" lIns="0" tIns="0" rIns="0" bIns="0" rtlCol="0" anchor="ctr">
            <a:noAutofit/>
          </a:bodyPr>
          <a:lst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a:lstStyle>
          <a:p>
            <a:pPr algn="ctr"/>
            <a:r>
              <a:rPr lang="en-US" dirty="0"/>
              <a:t>Competitive Analysis</a:t>
            </a:r>
          </a:p>
        </p:txBody>
      </p:sp>
      <p:graphicFrame>
        <p:nvGraphicFramePr>
          <p:cNvPr id="278" name="Table 278">
            <a:extLst>
              <a:ext uri="{FF2B5EF4-FFF2-40B4-BE49-F238E27FC236}">
                <a16:creationId xmlns:a16="http://schemas.microsoft.com/office/drawing/2014/main" xmlns="" id="{CAECEFA0-5F38-4DAA-8589-264A4BF4EED7}"/>
              </a:ext>
            </a:extLst>
          </p:cNvPr>
          <p:cNvGraphicFramePr>
            <a:graphicFrameLocks noGrp="1"/>
          </p:cNvGraphicFramePr>
          <p:nvPr/>
        </p:nvGraphicFramePr>
        <p:xfrm>
          <a:off x="1042987" y="1046640"/>
          <a:ext cx="9725026" cy="4990290"/>
        </p:xfrm>
        <a:graphic>
          <a:graphicData uri="http://schemas.openxmlformats.org/drawingml/2006/table">
            <a:tbl>
              <a:tblPr firstRow="1" bandRow="1">
                <a:tableStyleId>{F5AB1C69-6EDB-4FF4-983F-18BD219EF322}</a:tableStyleId>
              </a:tblPr>
              <a:tblGrid>
                <a:gridCol w="3333994">
                  <a:extLst>
                    <a:ext uri="{9D8B030D-6E8A-4147-A177-3AD203B41FA5}">
                      <a16:colId xmlns:a16="http://schemas.microsoft.com/office/drawing/2014/main" xmlns="" val="1788599682"/>
                    </a:ext>
                  </a:extLst>
                </a:gridCol>
                <a:gridCol w="1598634">
                  <a:extLst>
                    <a:ext uri="{9D8B030D-6E8A-4147-A177-3AD203B41FA5}">
                      <a16:colId xmlns:a16="http://schemas.microsoft.com/office/drawing/2014/main" xmlns="" val="1051538384"/>
                    </a:ext>
                  </a:extLst>
                </a:gridCol>
                <a:gridCol w="1630187">
                  <a:extLst>
                    <a:ext uri="{9D8B030D-6E8A-4147-A177-3AD203B41FA5}">
                      <a16:colId xmlns:a16="http://schemas.microsoft.com/office/drawing/2014/main" xmlns="" val="314296250"/>
                    </a:ext>
                  </a:extLst>
                </a:gridCol>
                <a:gridCol w="1609152">
                  <a:extLst>
                    <a:ext uri="{9D8B030D-6E8A-4147-A177-3AD203B41FA5}">
                      <a16:colId xmlns:a16="http://schemas.microsoft.com/office/drawing/2014/main" xmlns="" val="360061139"/>
                    </a:ext>
                  </a:extLst>
                </a:gridCol>
                <a:gridCol w="1553059">
                  <a:extLst>
                    <a:ext uri="{9D8B030D-6E8A-4147-A177-3AD203B41FA5}">
                      <a16:colId xmlns:a16="http://schemas.microsoft.com/office/drawing/2014/main" xmlns="" val="2964249518"/>
                    </a:ext>
                  </a:extLst>
                </a:gridCol>
              </a:tblGrid>
              <a:tr h="453705">
                <a:tc>
                  <a:txBody>
                    <a:bodyPr/>
                    <a:lstStyle/>
                    <a:p>
                      <a:r>
                        <a:rPr lang="en-CA" sz="2400" dirty="0"/>
                        <a:t>Factors</a:t>
                      </a:r>
                    </a:p>
                  </a:txBody>
                  <a:tcPr anchor="ctr">
                    <a:solidFill>
                      <a:schemeClr val="tx1">
                        <a:lumMod val="75000"/>
                        <a:lumOff val="25000"/>
                      </a:schemeClr>
                    </a:solidFill>
                  </a:tcPr>
                </a:tc>
                <a:tc>
                  <a:txBody>
                    <a:bodyPr/>
                    <a:lstStyle/>
                    <a:p>
                      <a:pPr algn="ctr"/>
                      <a:r>
                        <a:rPr lang="en-CA" sz="2400" dirty="0"/>
                        <a:t>Panama</a:t>
                      </a:r>
                    </a:p>
                  </a:txBody>
                  <a:tcPr anchor="ctr"/>
                </a:tc>
                <a:tc>
                  <a:txBody>
                    <a:bodyPr/>
                    <a:lstStyle/>
                    <a:p>
                      <a:pPr algn="ctr"/>
                      <a:r>
                        <a:rPr lang="en-CA" sz="2400" dirty="0"/>
                        <a:t>USA</a:t>
                      </a:r>
                    </a:p>
                  </a:txBody>
                  <a:tcPr anchor="ctr">
                    <a:solidFill>
                      <a:srgbClr val="0070C0"/>
                    </a:solidFill>
                  </a:tcPr>
                </a:tc>
                <a:tc>
                  <a:txBody>
                    <a:bodyPr/>
                    <a:lstStyle/>
                    <a:p>
                      <a:pPr algn="ctr"/>
                      <a:r>
                        <a:rPr lang="en-CA" sz="2400" dirty="0"/>
                        <a:t>Canada</a:t>
                      </a:r>
                    </a:p>
                  </a:txBody>
                  <a:tcPr anchor="ctr">
                    <a:solidFill>
                      <a:srgbClr val="BF0909"/>
                    </a:solidFill>
                  </a:tcPr>
                </a:tc>
                <a:tc>
                  <a:txBody>
                    <a:bodyPr/>
                    <a:lstStyle/>
                    <a:p>
                      <a:pPr algn="ctr"/>
                      <a:r>
                        <a:rPr lang="en-CA" sz="2400" dirty="0"/>
                        <a:t>Africa</a:t>
                      </a:r>
                    </a:p>
                  </a:txBody>
                  <a:tcPr anchor="ctr">
                    <a:solidFill>
                      <a:schemeClr val="accent4">
                        <a:lumMod val="75000"/>
                      </a:schemeClr>
                    </a:solidFill>
                  </a:tcPr>
                </a:tc>
                <a:extLst>
                  <a:ext uri="{0D108BD9-81ED-4DB2-BD59-A6C34878D82A}">
                    <a16:rowId xmlns:a16="http://schemas.microsoft.com/office/drawing/2014/main" xmlns="" val="3402181179"/>
                  </a:ext>
                </a:extLst>
              </a:tr>
              <a:tr h="4537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Stable Government</a:t>
                      </a: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xmlns="" val="2328838098"/>
                  </a:ext>
                </a:extLst>
              </a:tr>
              <a:tr h="4537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Cannabis Regulations</a:t>
                      </a: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xmlns="" val="3835777001"/>
                  </a:ext>
                </a:extLst>
              </a:tr>
              <a:tr h="4537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Favorable Corporate Taxes</a:t>
                      </a: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xmlns="" val="121329817"/>
                  </a:ext>
                </a:extLst>
              </a:tr>
              <a:tr h="4497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Outdoor Growing</a:t>
                      </a: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xmlns="" val="3654617988"/>
                  </a:ext>
                </a:extLst>
              </a:tr>
              <a:tr h="4537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Three Crops Per Year</a:t>
                      </a: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xmlns="" val="2702854592"/>
                  </a:ext>
                </a:extLst>
              </a:tr>
              <a:tr h="4537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Low Environmental Risk</a:t>
                      </a: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xmlns="" val="887007544"/>
                  </a:ext>
                </a:extLst>
              </a:tr>
              <a:tr h="4537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Domestic Recreational Use</a:t>
                      </a: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xmlns="" val="91510108"/>
                  </a:ext>
                </a:extLst>
              </a:tr>
              <a:tr h="4537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Low Labor Costs</a:t>
                      </a: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xmlns="" val="1320518639"/>
                  </a:ext>
                </a:extLst>
              </a:tr>
              <a:tr h="4537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Free Trade Zone</a:t>
                      </a: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xmlns="" val="3631600851"/>
                  </a:ext>
                </a:extLst>
              </a:tr>
              <a:tr h="4537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Export Possible</a:t>
                      </a: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xmlns="" val="2391931385"/>
                  </a:ext>
                </a:extLst>
              </a:tr>
            </a:tbl>
          </a:graphicData>
        </a:graphic>
      </p:graphicFrame>
      <p:grpSp>
        <p:nvGrpSpPr>
          <p:cNvPr id="7" name="Group 6">
            <a:extLst>
              <a:ext uri="{FF2B5EF4-FFF2-40B4-BE49-F238E27FC236}">
                <a16:creationId xmlns:a16="http://schemas.microsoft.com/office/drawing/2014/main" xmlns="" id="{AA90270B-2277-4CCB-B947-D6500FDC60DD}"/>
              </a:ext>
            </a:extLst>
          </p:cNvPr>
          <p:cNvGrpSpPr/>
          <p:nvPr/>
        </p:nvGrpSpPr>
        <p:grpSpPr>
          <a:xfrm>
            <a:off x="4981575" y="1600201"/>
            <a:ext cx="271463" cy="261937"/>
            <a:chOff x="3814762" y="2590801"/>
            <a:chExt cx="297657" cy="280987"/>
          </a:xfrm>
        </p:grpSpPr>
        <p:sp>
          <p:nvSpPr>
            <p:cNvPr id="6" name="Oval 5">
              <a:extLst>
                <a:ext uri="{FF2B5EF4-FFF2-40B4-BE49-F238E27FC236}">
                  <a16:creationId xmlns:a16="http://schemas.microsoft.com/office/drawing/2014/main" xmlns="" id="{1641E71A-8DDA-4C69-BFDD-CEE5E7E8660D}"/>
                </a:ext>
              </a:extLst>
            </p:cNvPr>
            <p:cNvSpPr/>
            <p:nvPr/>
          </p:nvSpPr>
          <p:spPr>
            <a:xfrm>
              <a:off x="3814762" y="2590801"/>
              <a:ext cx="297657" cy="2809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Freeform 5">
              <a:extLst>
                <a:ext uri="{FF2B5EF4-FFF2-40B4-BE49-F238E27FC236}">
                  <a16:creationId xmlns:a16="http://schemas.microsoft.com/office/drawing/2014/main" xmlns="" id="{F3287307-7E7D-40C4-AC7C-9A618F110362}"/>
                </a:ext>
              </a:extLst>
            </p:cNvPr>
            <p:cNvSpPr>
              <a:spLocks/>
            </p:cNvSpPr>
            <p:nvPr/>
          </p:nvSpPr>
          <p:spPr bwMode="auto">
            <a:xfrm>
              <a:off x="3859490" y="2649473"/>
              <a:ext cx="196298" cy="161149"/>
            </a:xfrm>
            <a:custGeom>
              <a:avLst/>
              <a:gdLst>
                <a:gd name="T0" fmla="*/ 704 w 704"/>
                <a:gd name="T1" fmla="*/ 0 h 660"/>
                <a:gd name="T2" fmla="*/ 289 w 704"/>
                <a:gd name="T3" fmla="*/ 443 h 660"/>
                <a:gd name="T4" fmla="*/ 153 w 704"/>
                <a:gd name="T5" fmla="*/ 292 h 660"/>
                <a:gd name="T6" fmla="*/ 0 w 704"/>
                <a:gd name="T7" fmla="*/ 406 h 660"/>
                <a:gd name="T8" fmla="*/ 298 w 704"/>
                <a:gd name="T9" fmla="*/ 660 h 660"/>
                <a:gd name="T10" fmla="*/ 704 w 704"/>
                <a:gd name="T11" fmla="*/ 235 h 660"/>
                <a:gd name="T12" fmla="*/ 704 w 704"/>
                <a:gd name="T13" fmla="*/ 0 h 660"/>
              </a:gdLst>
              <a:ahLst/>
              <a:cxnLst>
                <a:cxn ang="0">
                  <a:pos x="T0" y="T1"/>
                </a:cxn>
                <a:cxn ang="0">
                  <a:pos x="T2" y="T3"/>
                </a:cxn>
                <a:cxn ang="0">
                  <a:pos x="T4" y="T5"/>
                </a:cxn>
                <a:cxn ang="0">
                  <a:pos x="T6" y="T7"/>
                </a:cxn>
                <a:cxn ang="0">
                  <a:pos x="T8" y="T9"/>
                </a:cxn>
                <a:cxn ang="0">
                  <a:pos x="T10" y="T11"/>
                </a:cxn>
                <a:cxn ang="0">
                  <a:pos x="T12" y="T13"/>
                </a:cxn>
              </a:cxnLst>
              <a:rect l="0" t="0" r="r" b="b"/>
              <a:pathLst>
                <a:path w="704" h="660">
                  <a:moveTo>
                    <a:pt x="704" y="0"/>
                  </a:moveTo>
                  <a:cubicBezTo>
                    <a:pt x="704" y="0"/>
                    <a:pt x="365" y="113"/>
                    <a:pt x="289" y="443"/>
                  </a:cubicBezTo>
                  <a:cubicBezTo>
                    <a:pt x="153" y="292"/>
                    <a:pt x="153" y="292"/>
                    <a:pt x="153" y="292"/>
                  </a:cubicBezTo>
                  <a:cubicBezTo>
                    <a:pt x="0" y="406"/>
                    <a:pt x="0" y="406"/>
                    <a:pt x="0" y="406"/>
                  </a:cubicBezTo>
                  <a:cubicBezTo>
                    <a:pt x="298" y="660"/>
                    <a:pt x="298" y="660"/>
                    <a:pt x="298" y="660"/>
                  </a:cubicBezTo>
                  <a:cubicBezTo>
                    <a:pt x="298" y="660"/>
                    <a:pt x="539" y="248"/>
                    <a:pt x="704" y="235"/>
                  </a:cubicBezTo>
                  <a:lnTo>
                    <a:pt x="704" y="0"/>
                  </a:ln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latin typeface="Calibri Light" panose="020F0302020204030204" pitchFamily="34" charset="0"/>
              </a:endParaRPr>
            </a:p>
          </p:txBody>
        </p:sp>
      </p:grpSp>
      <p:grpSp>
        <p:nvGrpSpPr>
          <p:cNvPr id="279" name="Group 278">
            <a:extLst>
              <a:ext uri="{FF2B5EF4-FFF2-40B4-BE49-F238E27FC236}">
                <a16:creationId xmlns:a16="http://schemas.microsoft.com/office/drawing/2014/main" xmlns="" id="{B968DDAB-0DB2-45E2-9918-37748C9AD5D6}"/>
              </a:ext>
            </a:extLst>
          </p:cNvPr>
          <p:cNvGrpSpPr/>
          <p:nvPr/>
        </p:nvGrpSpPr>
        <p:grpSpPr>
          <a:xfrm>
            <a:off x="4981575" y="2041464"/>
            <a:ext cx="271463" cy="261937"/>
            <a:chOff x="3814762" y="2590801"/>
            <a:chExt cx="297657" cy="280987"/>
          </a:xfrm>
        </p:grpSpPr>
        <p:sp>
          <p:nvSpPr>
            <p:cNvPr id="280" name="Oval 279">
              <a:extLst>
                <a:ext uri="{FF2B5EF4-FFF2-40B4-BE49-F238E27FC236}">
                  <a16:creationId xmlns:a16="http://schemas.microsoft.com/office/drawing/2014/main" xmlns="" id="{EF9470F1-C902-4EC4-8291-923C30D64C6F}"/>
                </a:ext>
              </a:extLst>
            </p:cNvPr>
            <p:cNvSpPr/>
            <p:nvPr/>
          </p:nvSpPr>
          <p:spPr>
            <a:xfrm>
              <a:off x="3814762" y="2590801"/>
              <a:ext cx="297657" cy="2809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1" name="Freeform 5">
              <a:extLst>
                <a:ext uri="{FF2B5EF4-FFF2-40B4-BE49-F238E27FC236}">
                  <a16:creationId xmlns:a16="http://schemas.microsoft.com/office/drawing/2014/main" xmlns="" id="{C0D06976-3523-48B2-8A1A-47675B64EB57}"/>
                </a:ext>
              </a:extLst>
            </p:cNvPr>
            <p:cNvSpPr>
              <a:spLocks/>
            </p:cNvSpPr>
            <p:nvPr/>
          </p:nvSpPr>
          <p:spPr bwMode="auto">
            <a:xfrm>
              <a:off x="3859490" y="2649473"/>
              <a:ext cx="196298" cy="161149"/>
            </a:xfrm>
            <a:custGeom>
              <a:avLst/>
              <a:gdLst>
                <a:gd name="T0" fmla="*/ 704 w 704"/>
                <a:gd name="T1" fmla="*/ 0 h 660"/>
                <a:gd name="T2" fmla="*/ 289 w 704"/>
                <a:gd name="T3" fmla="*/ 443 h 660"/>
                <a:gd name="T4" fmla="*/ 153 w 704"/>
                <a:gd name="T5" fmla="*/ 292 h 660"/>
                <a:gd name="T6" fmla="*/ 0 w 704"/>
                <a:gd name="T7" fmla="*/ 406 h 660"/>
                <a:gd name="T8" fmla="*/ 298 w 704"/>
                <a:gd name="T9" fmla="*/ 660 h 660"/>
                <a:gd name="T10" fmla="*/ 704 w 704"/>
                <a:gd name="T11" fmla="*/ 235 h 660"/>
                <a:gd name="T12" fmla="*/ 704 w 704"/>
                <a:gd name="T13" fmla="*/ 0 h 660"/>
              </a:gdLst>
              <a:ahLst/>
              <a:cxnLst>
                <a:cxn ang="0">
                  <a:pos x="T0" y="T1"/>
                </a:cxn>
                <a:cxn ang="0">
                  <a:pos x="T2" y="T3"/>
                </a:cxn>
                <a:cxn ang="0">
                  <a:pos x="T4" y="T5"/>
                </a:cxn>
                <a:cxn ang="0">
                  <a:pos x="T6" y="T7"/>
                </a:cxn>
                <a:cxn ang="0">
                  <a:pos x="T8" y="T9"/>
                </a:cxn>
                <a:cxn ang="0">
                  <a:pos x="T10" y="T11"/>
                </a:cxn>
                <a:cxn ang="0">
                  <a:pos x="T12" y="T13"/>
                </a:cxn>
              </a:cxnLst>
              <a:rect l="0" t="0" r="r" b="b"/>
              <a:pathLst>
                <a:path w="704" h="660">
                  <a:moveTo>
                    <a:pt x="704" y="0"/>
                  </a:moveTo>
                  <a:cubicBezTo>
                    <a:pt x="704" y="0"/>
                    <a:pt x="365" y="113"/>
                    <a:pt x="289" y="443"/>
                  </a:cubicBezTo>
                  <a:cubicBezTo>
                    <a:pt x="153" y="292"/>
                    <a:pt x="153" y="292"/>
                    <a:pt x="153" y="292"/>
                  </a:cubicBezTo>
                  <a:cubicBezTo>
                    <a:pt x="0" y="406"/>
                    <a:pt x="0" y="406"/>
                    <a:pt x="0" y="406"/>
                  </a:cubicBezTo>
                  <a:cubicBezTo>
                    <a:pt x="298" y="660"/>
                    <a:pt x="298" y="660"/>
                    <a:pt x="298" y="660"/>
                  </a:cubicBezTo>
                  <a:cubicBezTo>
                    <a:pt x="298" y="660"/>
                    <a:pt x="539" y="248"/>
                    <a:pt x="704" y="235"/>
                  </a:cubicBezTo>
                  <a:lnTo>
                    <a:pt x="704" y="0"/>
                  </a:ln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latin typeface="Calibri Light" panose="020F0302020204030204" pitchFamily="34" charset="0"/>
              </a:endParaRPr>
            </a:p>
          </p:txBody>
        </p:sp>
      </p:grpSp>
      <p:grpSp>
        <p:nvGrpSpPr>
          <p:cNvPr id="282" name="Group 281">
            <a:extLst>
              <a:ext uri="{FF2B5EF4-FFF2-40B4-BE49-F238E27FC236}">
                <a16:creationId xmlns:a16="http://schemas.microsoft.com/office/drawing/2014/main" xmlns="" id="{CEC2A165-7AE9-4E39-A99E-F3986453F339}"/>
              </a:ext>
            </a:extLst>
          </p:cNvPr>
          <p:cNvGrpSpPr/>
          <p:nvPr/>
        </p:nvGrpSpPr>
        <p:grpSpPr>
          <a:xfrm>
            <a:off x="4981575" y="5676494"/>
            <a:ext cx="271463" cy="261937"/>
            <a:chOff x="3814762" y="2590801"/>
            <a:chExt cx="297657" cy="280987"/>
          </a:xfrm>
        </p:grpSpPr>
        <p:sp>
          <p:nvSpPr>
            <p:cNvPr id="283" name="Oval 282">
              <a:extLst>
                <a:ext uri="{FF2B5EF4-FFF2-40B4-BE49-F238E27FC236}">
                  <a16:creationId xmlns:a16="http://schemas.microsoft.com/office/drawing/2014/main" xmlns="" id="{86681D8D-5DCE-4387-A03F-34A9793B84D6}"/>
                </a:ext>
              </a:extLst>
            </p:cNvPr>
            <p:cNvSpPr/>
            <p:nvPr/>
          </p:nvSpPr>
          <p:spPr>
            <a:xfrm>
              <a:off x="3814762" y="2590801"/>
              <a:ext cx="297657" cy="2809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4" name="Freeform 5">
              <a:extLst>
                <a:ext uri="{FF2B5EF4-FFF2-40B4-BE49-F238E27FC236}">
                  <a16:creationId xmlns:a16="http://schemas.microsoft.com/office/drawing/2014/main" xmlns="" id="{845851F2-F71D-41DE-9CD8-6C39607B0568}"/>
                </a:ext>
              </a:extLst>
            </p:cNvPr>
            <p:cNvSpPr>
              <a:spLocks/>
            </p:cNvSpPr>
            <p:nvPr/>
          </p:nvSpPr>
          <p:spPr bwMode="auto">
            <a:xfrm>
              <a:off x="3859490" y="2649473"/>
              <a:ext cx="196298" cy="161149"/>
            </a:xfrm>
            <a:custGeom>
              <a:avLst/>
              <a:gdLst>
                <a:gd name="T0" fmla="*/ 704 w 704"/>
                <a:gd name="T1" fmla="*/ 0 h 660"/>
                <a:gd name="T2" fmla="*/ 289 w 704"/>
                <a:gd name="T3" fmla="*/ 443 h 660"/>
                <a:gd name="T4" fmla="*/ 153 w 704"/>
                <a:gd name="T5" fmla="*/ 292 h 660"/>
                <a:gd name="T6" fmla="*/ 0 w 704"/>
                <a:gd name="T7" fmla="*/ 406 h 660"/>
                <a:gd name="T8" fmla="*/ 298 w 704"/>
                <a:gd name="T9" fmla="*/ 660 h 660"/>
                <a:gd name="T10" fmla="*/ 704 w 704"/>
                <a:gd name="T11" fmla="*/ 235 h 660"/>
                <a:gd name="T12" fmla="*/ 704 w 704"/>
                <a:gd name="T13" fmla="*/ 0 h 660"/>
              </a:gdLst>
              <a:ahLst/>
              <a:cxnLst>
                <a:cxn ang="0">
                  <a:pos x="T0" y="T1"/>
                </a:cxn>
                <a:cxn ang="0">
                  <a:pos x="T2" y="T3"/>
                </a:cxn>
                <a:cxn ang="0">
                  <a:pos x="T4" y="T5"/>
                </a:cxn>
                <a:cxn ang="0">
                  <a:pos x="T6" y="T7"/>
                </a:cxn>
                <a:cxn ang="0">
                  <a:pos x="T8" y="T9"/>
                </a:cxn>
                <a:cxn ang="0">
                  <a:pos x="T10" y="T11"/>
                </a:cxn>
                <a:cxn ang="0">
                  <a:pos x="T12" y="T13"/>
                </a:cxn>
              </a:cxnLst>
              <a:rect l="0" t="0" r="r" b="b"/>
              <a:pathLst>
                <a:path w="704" h="660">
                  <a:moveTo>
                    <a:pt x="704" y="0"/>
                  </a:moveTo>
                  <a:cubicBezTo>
                    <a:pt x="704" y="0"/>
                    <a:pt x="365" y="113"/>
                    <a:pt x="289" y="443"/>
                  </a:cubicBezTo>
                  <a:cubicBezTo>
                    <a:pt x="153" y="292"/>
                    <a:pt x="153" y="292"/>
                    <a:pt x="153" y="292"/>
                  </a:cubicBezTo>
                  <a:cubicBezTo>
                    <a:pt x="0" y="406"/>
                    <a:pt x="0" y="406"/>
                    <a:pt x="0" y="406"/>
                  </a:cubicBezTo>
                  <a:cubicBezTo>
                    <a:pt x="298" y="660"/>
                    <a:pt x="298" y="660"/>
                    <a:pt x="298" y="660"/>
                  </a:cubicBezTo>
                  <a:cubicBezTo>
                    <a:pt x="298" y="660"/>
                    <a:pt x="539" y="248"/>
                    <a:pt x="704" y="235"/>
                  </a:cubicBezTo>
                  <a:lnTo>
                    <a:pt x="704" y="0"/>
                  </a:ln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latin typeface="Calibri Light" panose="020F0302020204030204" pitchFamily="34" charset="0"/>
              </a:endParaRPr>
            </a:p>
          </p:txBody>
        </p:sp>
      </p:grpSp>
      <p:grpSp>
        <p:nvGrpSpPr>
          <p:cNvPr id="285" name="Group 284">
            <a:extLst>
              <a:ext uri="{FF2B5EF4-FFF2-40B4-BE49-F238E27FC236}">
                <a16:creationId xmlns:a16="http://schemas.microsoft.com/office/drawing/2014/main" xmlns="" id="{720A2222-1E9C-4868-BF05-C56CEA2A956C}"/>
              </a:ext>
            </a:extLst>
          </p:cNvPr>
          <p:cNvGrpSpPr/>
          <p:nvPr/>
        </p:nvGrpSpPr>
        <p:grpSpPr>
          <a:xfrm>
            <a:off x="4981575" y="5220110"/>
            <a:ext cx="271463" cy="261937"/>
            <a:chOff x="3814762" y="2590801"/>
            <a:chExt cx="297657" cy="280987"/>
          </a:xfrm>
        </p:grpSpPr>
        <p:sp>
          <p:nvSpPr>
            <p:cNvPr id="286" name="Oval 285">
              <a:extLst>
                <a:ext uri="{FF2B5EF4-FFF2-40B4-BE49-F238E27FC236}">
                  <a16:creationId xmlns:a16="http://schemas.microsoft.com/office/drawing/2014/main" xmlns="" id="{5C7BAEDB-3228-4A58-9AAA-D4583B4684B9}"/>
                </a:ext>
              </a:extLst>
            </p:cNvPr>
            <p:cNvSpPr/>
            <p:nvPr/>
          </p:nvSpPr>
          <p:spPr>
            <a:xfrm>
              <a:off x="3814762" y="2590801"/>
              <a:ext cx="297657" cy="2809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7" name="Freeform 5">
              <a:extLst>
                <a:ext uri="{FF2B5EF4-FFF2-40B4-BE49-F238E27FC236}">
                  <a16:creationId xmlns:a16="http://schemas.microsoft.com/office/drawing/2014/main" xmlns="" id="{A88BACC8-DD97-4FEC-86B0-E2EF1C5C6887}"/>
                </a:ext>
              </a:extLst>
            </p:cNvPr>
            <p:cNvSpPr>
              <a:spLocks/>
            </p:cNvSpPr>
            <p:nvPr/>
          </p:nvSpPr>
          <p:spPr bwMode="auto">
            <a:xfrm>
              <a:off x="3859490" y="2649473"/>
              <a:ext cx="196298" cy="161149"/>
            </a:xfrm>
            <a:custGeom>
              <a:avLst/>
              <a:gdLst>
                <a:gd name="T0" fmla="*/ 704 w 704"/>
                <a:gd name="T1" fmla="*/ 0 h 660"/>
                <a:gd name="T2" fmla="*/ 289 w 704"/>
                <a:gd name="T3" fmla="*/ 443 h 660"/>
                <a:gd name="T4" fmla="*/ 153 w 704"/>
                <a:gd name="T5" fmla="*/ 292 h 660"/>
                <a:gd name="T6" fmla="*/ 0 w 704"/>
                <a:gd name="T7" fmla="*/ 406 h 660"/>
                <a:gd name="T8" fmla="*/ 298 w 704"/>
                <a:gd name="T9" fmla="*/ 660 h 660"/>
                <a:gd name="T10" fmla="*/ 704 w 704"/>
                <a:gd name="T11" fmla="*/ 235 h 660"/>
                <a:gd name="T12" fmla="*/ 704 w 704"/>
                <a:gd name="T13" fmla="*/ 0 h 660"/>
              </a:gdLst>
              <a:ahLst/>
              <a:cxnLst>
                <a:cxn ang="0">
                  <a:pos x="T0" y="T1"/>
                </a:cxn>
                <a:cxn ang="0">
                  <a:pos x="T2" y="T3"/>
                </a:cxn>
                <a:cxn ang="0">
                  <a:pos x="T4" y="T5"/>
                </a:cxn>
                <a:cxn ang="0">
                  <a:pos x="T6" y="T7"/>
                </a:cxn>
                <a:cxn ang="0">
                  <a:pos x="T8" y="T9"/>
                </a:cxn>
                <a:cxn ang="0">
                  <a:pos x="T10" y="T11"/>
                </a:cxn>
                <a:cxn ang="0">
                  <a:pos x="T12" y="T13"/>
                </a:cxn>
              </a:cxnLst>
              <a:rect l="0" t="0" r="r" b="b"/>
              <a:pathLst>
                <a:path w="704" h="660">
                  <a:moveTo>
                    <a:pt x="704" y="0"/>
                  </a:moveTo>
                  <a:cubicBezTo>
                    <a:pt x="704" y="0"/>
                    <a:pt x="365" y="113"/>
                    <a:pt x="289" y="443"/>
                  </a:cubicBezTo>
                  <a:cubicBezTo>
                    <a:pt x="153" y="292"/>
                    <a:pt x="153" y="292"/>
                    <a:pt x="153" y="292"/>
                  </a:cubicBezTo>
                  <a:cubicBezTo>
                    <a:pt x="0" y="406"/>
                    <a:pt x="0" y="406"/>
                    <a:pt x="0" y="406"/>
                  </a:cubicBezTo>
                  <a:cubicBezTo>
                    <a:pt x="298" y="660"/>
                    <a:pt x="298" y="660"/>
                    <a:pt x="298" y="660"/>
                  </a:cubicBezTo>
                  <a:cubicBezTo>
                    <a:pt x="298" y="660"/>
                    <a:pt x="539" y="248"/>
                    <a:pt x="704" y="235"/>
                  </a:cubicBezTo>
                  <a:lnTo>
                    <a:pt x="704" y="0"/>
                  </a:ln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latin typeface="Calibri Light" panose="020F0302020204030204" pitchFamily="34" charset="0"/>
              </a:endParaRPr>
            </a:p>
          </p:txBody>
        </p:sp>
      </p:grpSp>
      <p:grpSp>
        <p:nvGrpSpPr>
          <p:cNvPr id="288" name="Group 287">
            <a:extLst>
              <a:ext uri="{FF2B5EF4-FFF2-40B4-BE49-F238E27FC236}">
                <a16:creationId xmlns:a16="http://schemas.microsoft.com/office/drawing/2014/main" xmlns="" id="{1436DBC2-7E65-4D41-A61B-8A2595A23E6C}"/>
              </a:ext>
            </a:extLst>
          </p:cNvPr>
          <p:cNvGrpSpPr/>
          <p:nvPr/>
        </p:nvGrpSpPr>
        <p:grpSpPr>
          <a:xfrm>
            <a:off x="4976147" y="4763726"/>
            <a:ext cx="271463" cy="261937"/>
            <a:chOff x="3814762" y="2590801"/>
            <a:chExt cx="297657" cy="280987"/>
          </a:xfrm>
        </p:grpSpPr>
        <p:sp>
          <p:nvSpPr>
            <p:cNvPr id="289" name="Oval 288">
              <a:extLst>
                <a:ext uri="{FF2B5EF4-FFF2-40B4-BE49-F238E27FC236}">
                  <a16:creationId xmlns:a16="http://schemas.microsoft.com/office/drawing/2014/main" xmlns="" id="{F26A786B-2A37-4C69-B066-78E8B02B7A33}"/>
                </a:ext>
              </a:extLst>
            </p:cNvPr>
            <p:cNvSpPr/>
            <p:nvPr/>
          </p:nvSpPr>
          <p:spPr>
            <a:xfrm>
              <a:off x="3814762" y="2590801"/>
              <a:ext cx="297657" cy="2809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0" name="Freeform 5">
              <a:extLst>
                <a:ext uri="{FF2B5EF4-FFF2-40B4-BE49-F238E27FC236}">
                  <a16:creationId xmlns:a16="http://schemas.microsoft.com/office/drawing/2014/main" xmlns="" id="{910CAF08-E7FE-4C01-A0BE-7AB455B12BC9}"/>
                </a:ext>
              </a:extLst>
            </p:cNvPr>
            <p:cNvSpPr>
              <a:spLocks/>
            </p:cNvSpPr>
            <p:nvPr/>
          </p:nvSpPr>
          <p:spPr bwMode="auto">
            <a:xfrm>
              <a:off x="3859490" y="2649473"/>
              <a:ext cx="196298" cy="161149"/>
            </a:xfrm>
            <a:custGeom>
              <a:avLst/>
              <a:gdLst>
                <a:gd name="T0" fmla="*/ 704 w 704"/>
                <a:gd name="T1" fmla="*/ 0 h 660"/>
                <a:gd name="T2" fmla="*/ 289 w 704"/>
                <a:gd name="T3" fmla="*/ 443 h 660"/>
                <a:gd name="T4" fmla="*/ 153 w 704"/>
                <a:gd name="T5" fmla="*/ 292 h 660"/>
                <a:gd name="T6" fmla="*/ 0 w 704"/>
                <a:gd name="T7" fmla="*/ 406 h 660"/>
                <a:gd name="T8" fmla="*/ 298 w 704"/>
                <a:gd name="T9" fmla="*/ 660 h 660"/>
                <a:gd name="T10" fmla="*/ 704 w 704"/>
                <a:gd name="T11" fmla="*/ 235 h 660"/>
                <a:gd name="T12" fmla="*/ 704 w 704"/>
                <a:gd name="T13" fmla="*/ 0 h 660"/>
              </a:gdLst>
              <a:ahLst/>
              <a:cxnLst>
                <a:cxn ang="0">
                  <a:pos x="T0" y="T1"/>
                </a:cxn>
                <a:cxn ang="0">
                  <a:pos x="T2" y="T3"/>
                </a:cxn>
                <a:cxn ang="0">
                  <a:pos x="T4" y="T5"/>
                </a:cxn>
                <a:cxn ang="0">
                  <a:pos x="T6" y="T7"/>
                </a:cxn>
                <a:cxn ang="0">
                  <a:pos x="T8" y="T9"/>
                </a:cxn>
                <a:cxn ang="0">
                  <a:pos x="T10" y="T11"/>
                </a:cxn>
                <a:cxn ang="0">
                  <a:pos x="T12" y="T13"/>
                </a:cxn>
              </a:cxnLst>
              <a:rect l="0" t="0" r="r" b="b"/>
              <a:pathLst>
                <a:path w="704" h="660">
                  <a:moveTo>
                    <a:pt x="704" y="0"/>
                  </a:moveTo>
                  <a:cubicBezTo>
                    <a:pt x="704" y="0"/>
                    <a:pt x="365" y="113"/>
                    <a:pt x="289" y="443"/>
                  </a:cubicBezTo>
                  <a:cubicBezTo>
                    <a:pt x="153" y="292"/>
                    <a:pt x="153" y="292"/>
                    <a:pt x="153" y="292"/>
                  </a:cubicBezTo>
                  <a:cubicBezTo>
                    <a:pt x="0" y="406"/>
                    <a:pt x="0" y="406"/>
                    <a:pt x="0" y="406"/>
                  </a:cubicBezTo>
                  <a:cubicBezTo>
                    <a:pt x="298" y="660"/>
                    <a:pt x="298" y="660"/>
                    <a:pt x="298" y="660"/>
                  </a:cubicBezTo>
                  <a:cubicBezTo>
                    <a:pt x="298" y="660"/>
                    <a:pt x="539" y="248"/>
                    <a:pt x="704" y="235"/>
                  </a:cubicBezTo>
                  <a:lnTo>
                    <a:pt x="704" y="0"/>
                  </a:ln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latin typeface="Calibri Light" panose="020F0302020204030204" pitchFamily="34" charset="0"/>
              </a:endParaRPr>
            </a:p>
          </p:txBody>
        </p:sp>
      </p:grpSp>
      <p:grpSp>
        <p:nvGrpSpPr>
          <p:cNvPr id="291" name="Group 290">
            <a:extLst>
              <a:ext uri="{FF2B5EF4-FFF2-40B4-BE49-F238E27FC236}">
                <a16:creationId xmlns:a16="http://schemas.microsoft.com/office/drawing/2014/main" xmlns="" id="{B641132C-E04A-4982-B897-2E6CE11CCF3C}"/>
              </a:ext>
            </a:extLst>
          </p:cNvPr>
          <p:cNvGrpSpPr/>
          <p:nvPr/>
        </p:nvGrpSpPr>
        <p:grpSpPr>
          <a:xfrm>
            <a:off x="4970719" y="3412796"/>
            <a:ext cx="271463" cy="261937"/>
            <a:chOff x="3814762" y="2590801"/>
            <a:chExt cx="297657" cy="280987"/>
          </a:xfrm>
        </p:grpSpPr>
        <p:sp>
          <p:nvSpPr>
            <p:cNvPr id="292" name="Oval 291">
              <a:extLst>
                <a:ext uri="{FF2B5EF4-FFF2-40B4-BE49-F238E27FC236}">
                  <a16:creationId xmlns:a16="http://schemas.microsoft.com/office/drawing/2014/main" xmlns="" id="{62627C9D-6D76-47E1-A131-94B7334C4C8C}"/>
                </a:ext>
              </a:extLst>
            </p:cNvPr>
            <p:cNvSpPr/>
            <p:nvPr/>
          </p:nvSpPr>
          <p:spPr>
            <a:xfrm>
              <a:off x="3814762" y="2590801"/>
              <a:ext cx="297657" cy="2809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3" name="Freeform 5">
              <a:extLst>
                <a:ext uri="{FF2B5EF4-FFF2-40B4-BE49-F238E27FC236}">
                  <a16:creationId xmlns:a16="http://schemas.microsoft.com/office/drawing/2014/main" xmlns="" id="{DE3B6C07-1A4B-4995-95A5-5E0DB32F78B8}"/>
                </a:ext>
              </a:extLst>
            </p:cNvPr>
            <p:cNvSpPr>
              <a:spLocks/>
            </p:cNvSpPr>
            <p:nvPr/>
          </p:nvSpPr>
          <p:spPr bwMode="auto">
            <a:xfrm>
              <a:off x="3859490" y="2649473"/>
              <a:ext cx="196298" cy="161149"/>
            </a:xfrm>
            <a:custGeom>
              <a:avLst/>
              <a:gdLst>
                <a:gd name="T0" fmla="*/ 704 w 704"/>
                <a:gd name="T1" fmla="*/ 0 h 660"/>
                <a:gd name="T2" fmla="*/ 289 w 704"/>
                <a:gd name="T3" fmla="*/ 443 h 660"/>
                <a:gd name="T4" fmla="*/ 153 w 704"/>
                <a:gd name="T5" fmla="*/ 292 h 660"/>
                <a:gd name="T6" fmla="*/ 0 w 704"/>
                <a:gd name="T7" fmla="*/ 406 h 660"/>
                <a:gd name="T8" fmla="*/ 298 w 704"/>
                <a:gd name="T9" fmla="*/ 660 h 660"/>
                <a:gd name="T10" fmla="*/ 704 w 704"/>
                <a:gd name="T11" fmla="*/ 235 h 660"/>
                <a:gd name="T12" fmla="*/ 704 w 704"/>
                <a:gd name="T13" fmla="*/ 0 h 660"/>
              </a:gdLst>
              <a:ahLst/>
              <a:cxnLst>
                <a:cxn ang="0">
                  <a:pos x="T0" y="T1"/>
                </a:cxn>
                <a:cxn ang="0">
                  <a:pos x="T2" y="T3"/>
                </a:cxn>
                <a:cxn ang="0">
                  <a:pos x="T4" y="T5"/>
                </a:cxn>
                <a:cxn ang="0">
                  <a:pos x="T6" y="T7"/>
                </a:cxn>
                <a:cxn ang="0">
                  <a:pos x="T8" y="T9"/>
                </a:cxn>
                <a:cxn ang="0">
                  <a:pos x="T10" y="T11"/>
                </a:cxn>
                <a:cxn ang="0">
                  <a:pos x="T12" y="T13"/>
                </a:cxn>
              </a:cxnLst>
              <a:rect l="0" t="0" r="r" b="b"/>
              <a:pathLst>
                <a:path w="704" h="660">
                  <a:moveTo>
                    <a:pt x="704" y="0"/>
                  </a:moveTo>
                  <a:cubicBezTo>
                    <a:pt x="704" y="0"/>
                    <a:pt x="365" y="113"/>
                    <a:pt x="289" y="443"/>
                  </a:cubicBezTo>
                  <a:cubicBezTo>
                    <a:pt x="153" y="292"/>
                    <a:pt x="153" y="292"/>
                    <a:pt x="153" y="292"/>
                  </a:cubicBezTo>
                  <a:cubicBezTo>
                    <a:pt x="0" y="406"/>
                    <a:pt x="0" y="406"/>
                    <a:pt x="0" y="406"/>
                  </a:cubicBezTo>
                  <a:cubicBezTo>
                    <a:pt x="298" y="660"/>
                    <a:pt x="298" y="660"/>
                    <a:pt x="298" y="660"/>
                  </a:cubicBezTo>
                  <a:cubicBezTo>
                    <a:pt x="298" y="660"/>
                    <a:pt x="539" y="248"/>
                    <a:pt x="704" y="235"/>
                  </a:cubicBezTo>
                  <a:lnTo>
                    <a:pt x="704" y="0"/>
                  </a:ln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latin typeface="Calibri Light" panose="020F0302020204030204" pitchFamily="34" charset="0"/>
              </a:endParaRPr>
            </a:p>
          </p:txBody>
        </p:sp>
      </p:grpSp>
      <p:grpSp>
        <p:nvGrpSpPr>
          <p:cNvPr id="294" name="Group 293">
            <a:extLst>
              <a:ext uri="{FF2B5EF4-FFF2-40B4-BE49-F238E27FC236}">
                <a16:creationId xmlns:a16="http://schemas.microsoft.com/office/drawing/2014/main" xmlns="" id="{152CC921-6770-49AE-AFC3-88848A0FD2D8}"/>
              </a:ext>
            </a:extLst>
          </p:cNvPr>
          <p:cNvGrpSpPr/>
          <p:nvPr/>
        </p:nvGrpSpPr>
        <p:grpSpPr>
          <a:xfrm>
            <a:off x="4976146" y="2953028"/>
            <a:ext cx="271463" cy="261937"/>
            <a:chOff x="3814762" y="2590801"/>
            <a:chExt cx="297657" cy="280987"/>
          </a:xfrm>
        </p:grpSpPr>
        <p:sp>
          <p:nvSpPr>
            <p:cNvPr id="295" name="Oval 294">
              <a:extLst>
                <a:ext uri="{FF2B5EF4-FFF2-40B4-BE49-F238E27FC236}">
                  <a16:creationId xmlns:a16="http://schemas.microsoft.com/office/drawing/2014/main" xmlns="" id="{6DB90372-EE98-4230-BEB6-2779AAE83592}"/>
                </a:ext>
              </a:extLst>
            </p:cNvPr>
            <p:cNvSpPr/>
            <p:nvPr/>
          </p:nvSpPr>
          <p:spPr>
            <a:xfrm>
              <a:off x="3814762" y="2590801"/>
              <a:ext cx="297657" cy="2809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6" name="Freeform 5">
              <a:extLst>
                <a:ext uri="{FF2B5EF4-FFF2-40B4-BE49-F238E27FC236}">
                  <a16:creationId xmlns:a16="http://schemas.microsoft.com/office/drawing/2014/main" xmlns="" id="{29229C62-55FF-4439-8392-28564CC23590}"/>
                </a:ext>
              </a:extLst>
            </p:cNvPr>
            <p:cNvSpPr>
              <a:spLocks/>
            </p:cNvSpPr>
            <p:nvPr/>
          </p:nvSpPr>
          <p:spPr bwMode="auto">
            <a:xfrm>
              <a:off x="3859490" y="2649473"/>
              <a:ext cx="196298" cy="161149"/>
            </a:xfrm>
            <a:custGeom>
              <a:avLst/>
              <a:gdLst>
                <a:gd name="T0" fmla="*/ 704 w 704"/>
                <a:gd name="T1" fmla="*/ 0 h 660"/>
                <a:gd name="T2" fmla="*/ 289 w 704"/>
                <a:gd name="T3" fmla="*/ 443 h 660"/>
                <a:gd name="T4" fmla="*/ 153 w 704"/>
                <a:gd name="T5" fmla="*/ 292 h 660"/>
                <a:gd name="T6" fmla="*/ 0 w 704"/>
                <a:gd name="T7" fmla="*/ 406 h 660"/>
                <a:gd name="T8" fmla="*/ 298 w 704"/>
                <a:gd name="T9" fmla="*/ 660 h 660"/>
                <a:gd name="T10" fmla="*/ 704 w 704"/>
                <a:gd name="T11" fmla="*/ 235 h 660"/>
                <a:gd name="T12" fmla="*/ 704 w 704"/>
                <a:gd name="T13" fmla="*/ 0 h 660"/>
              </a:gdLst>
              <a:ahLst/>
              <a:cxnLst>
                <a:cxn ang="0">
                  <a:pos x="T0" y="T1"/>
                </a:cxn>
                <a:cxn ang="0">
                  <a:pos x="T2" y="T3"/>
                </a:cxn>
                <a:cxn ang="0">
                  <a:pos x="T4" y="T5"/>
                </a:cxn>
                <a:cxn ang="0">
                  <a:pos x="T6" y="T7"/>
                </a:cxn>
                <a:cxn ang="0">
                  <a:pos x="T8" y="T9"/>
                </a:cxn>
                <a:cxn ang="0">
                  <a:pos x="T10" y="T11"/>
                </a:cxn>
                <a:cxn ang="0">
                  <a:pos x="T12" y="T13"/>
                </a:cxn>
              </a:cxnLst>
              <a:rect l="0" t="0" r="r" b="b"/>
              <a:pathLst>
                <a:path w="704" h="660">
                  <a:moveTo>
                    <a:pt x="704" y="0"/>
                  </a:moveTo>
                  <a:cubicBezTo>
                    <a:pt x="704" y="0"/>
                    <a:pt x="365" y="113"/>
                    <a:pt x="289" y="443"/>
                  </a:cubicBezTo>
                  <a:cubicBezTo>
                    <a:pt x="153" y="292"/>
                    <a:pt x="153" y="292"/>
                    <a:pt x="153" y="292"/>
                  </a:cubicBezTo>
                  <a:cubicBezTo>
                    <a:pt x="0" y="406"/>
                    <a:pt x="0" y="406"/>
                    <a:pt x="0" y="406"/>
                  </a:cubicBezTo>
                  <a:cubicBezTo>
                    <a:pt x="298" y="660"/>
                    <a:pt x="298" y="660"/>
                    <a:pt x="298" y="660"/>
                  </a:cubicBezTo>
                  <a:cubicBezTo>
                    <a:pt x="298" y="660"/>
                    <a:pt x="539" y="248"/>
                    <a:pt x="704" y="235"/>
                  </a:cubicBezTo>
                  <a:lnTo>
                    <a:pt x="704" y="0"/>
                  </a:ln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latin typeface="Calibri Light" panose="020F0302020204030204" pitchFamily="34" charset="0"/>
              </a:endParaRPr>
            </a:p>
          </p:txBody>
        </p:sp>
      </p:grpSp>
      <p:grpSp>
        <p:nvGrpSpPr>
          <p:cNvPr id="297" name="Group 296">
            <a:extLst>
              <a:ext uri="{FF2B5EF4-FFF2-40B4-BE49-F238E27FC236}">
                <a16:creationId xmlns:a16="http://schemas.microsoft.com/office/drawing/2014/main" xmlns="" id="{0F4CE13D-9925-48CB-B72A-523E44B4D838}"/>
              </a:ext>
            </a:extLst>
          </p:cNvPr>
          <p:cNvGrpSpPr/>
          <p:nvPr/>
        </p:nvGrpSpPr>
        <p:grpSpPr>
          <a:xfrm>
            <a:off x="6651625" y="2041464"/>
            <a:ext cx="271463" cy="261937"/>
            <a:chOff x="3814762" y="2590801"/>
            <a:chExt cx="297657" cy="280987"/>
          </a:xfrm>
          <a:solidFill>
            <a:srgbClr val="0070C0"/>
          </a:solidFill>
        </p:grpSpPr>
        <p:sp>
          <p:nvSpPr>
            <p:cNvPr id="298" name="Oval 297">
              <a:extLst>
                <a:ext uri="{FF2B5EF4-FFF2-40B4-BE49-F238E27FC236}">
                  <a16:creationId xmlns:a16="http://schemas.microsoft.com/office/drawing/2014/main" xmlns="" id="{8E4A786E-B133-4A8D-88BF-A9F0DDC32C51}"/>
                </a:ext>
              </a:extLst>
            </p:cNvPr>
            <p:cNvSpPr/>
            <p:nvPr/>
          </p:nvSpPr>
          <p:spPr>
            <a:xfrm>
              <a:off x="3814762" y="2590801"/>
              <a:ext cx="297657" cy="2809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9" name="Freeform 5">
              <a:extLst>
                <a:ext uri="{FF2B5EF4-FFF2-40B4-BE49-F238E27FC236}">
                  <a16:creationId xmlns:a16="http://schemas.microsoft.com/office/drawing/2014/main" xmlns="" id="{57ACB0A9-7DA3-496E-BF9C-5CF9A601C1D5}"/>
                </a:ext>
              </a:extLst>
            </p:cNvPr>
            <p:cNvSpPr>
              <a:spLocks/>
            </p:cNvSpPr>
            <p:nvPr/>
          </p:nvSpPr>
          <p:spPr bwMode="auto">
            <a:xfrm>
              <a:off x="3859490" y="2649473"/>
              <a:ext cx="196298" cy="161149"/>
            </a:xfrm>
            <a:custGeom>
              <a:avLst/>
              <a:gdLst>
                <a:gd name="T0" fmla="*/ 704 w 704"/>
                <a:gd name="T1" fmla="*/ 0 h 660"/>
                <a:gd name="T2" fmla="*/ 289 w 704"/>
                <a:gd name="T3" fmla="*/ 443 h 660"/>
                <a:gd name="T4" fmla="*/ 153 w 704"/>
                <a:gd name="T5" fmla="*/ 292 h 660"/>
                <a:gd name="T6" fmla="*/ 0 w 704"/>
                <a:gd name="T7" fmla="*/ 406 h 660"/>
                <a:gd name="T8" fmla="*/ 298 w 704"/>
                <a:gd name="T9" fmla="*/ 660 h 660"/>
                <a:gd name="T10" fmla="*/ 704 w 704"/>
                <a:gd name="T11" fmla="*/ 235 h 660"/>
                <a:gd name="T12" fmla="*/ 704 w 704"/>
                <a:gd name="T13" fmla="*/ 0 h 660"/>
              </a:gdLst>
              <a:ahLst/>
              <a:cxnLst>
                <a:cxn ang="0">
                  <a:pos x="T0" y="T1"/>
                </a:cxn>
                <a:cxn ang="0">
                  <a:pos x="T2" y="T3"/>
                </a:cxn>
                <a:cxn ang="0">
                  <a:pos x="T4" y="T5"/>
                </a:cxn>
                <a:cxn ang="0">
                  <a:pos x="T6" y="T7"/>
                </a:cxn>
                <a:cxn ang="0">
                  <a:pos x="T8" y="T9"/>
                </a:cxn>
                <a:cxn ang="0">
                  <a:pos x="T10" y="T11"/>
                </a:cxn>
                <a:cxn ang="0">
                  <a:pos x="T12" y="T13"/>
                </a:cxn>
              </a:cxnLst>
              <a:rect l="0" t="0" r="r" b="b"/>
              <a:pathLst>
                <a:path w="704" h="660">
                  <a:moveTo>
                    <a:pt x="704" y="0"/>
                  </a:moveTo>
                  <a:cubicBezTo>
                    <a:pt x="704" y="0"/>
                    <a:pt x="365" y="113"/>
                    <a:pt x="289" y="443"/>
                  </a:cubicBezTo>
                  <a:cubicBezTo>
                    <a:pt x="153" y="292"/>
                    <a:pt x="153" y="292"/>
                    <a:pt x="153" y="292"/>
                  </a:cubicBezTo>
                  <a:cubicBezTo>
                    <a:pt x="0" y="406"/>
                    <a:pt x="0" y="406"/>
                    <a:pt x="0" y="406"/>
                  </a:cubicBezTo>
                  <a:cubicBezTo>
                    <a:pt x="298" y="660"/>
                    <a:pt x="298" y="660"/>
                    <a:pt x="298" y="660"/>
                  </a:cubicBezTo>
                  <a:cubicBezTo>
                    <a:pt x="298" y="660"/>
                    <a:pt x="539" y="248"/>
                    <a:pt x="704" y="235"/>
                  </a:cubicBezTo>
                  <a:lnTo>
                    <a:pt x="704" y="0"/>
                  </a:ln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latin typeface="Calibri Light" panose="020F0302020204030204" pitchFamily="34" charset="0"/>
              </a:endParaRPr>
            </a:p>
          </p:txBody>
        </p:sp>
      </p:grpSp>
      <p:grpSp>
        <p:nvGrpSpPr>
          <p:cNvPr id="300" name="Group 299">
            <a:extLst>
              <a:ext uri="{FF2B5EF4-FFF2-40B4-BE49-F238E27FC236}">
                <a16:creationId xmlns:a16="http://schemas.microsoft.com/office/drawing/2014/main" xmlns="" id="{1146AF76-E10E-47D2-B937-6FD682180B99}"/>
              </a:ext>
            </a:extLst>
          </p:cNvPr>
          <p:cNvGrpSpPr/>
          <p:nvPr/>
        </p:nvGrpSpPr>
        <p:grpSpPr>
          <a:xfrm>
            <a:off x="6646197" y="2953028"/>
            <a:ext cx="271463" cy="261937"/>
            <a:chOff x="3814762" y="2590801"/>
            <a:chExt cx="297657" cy="280987"/>
          </a:xfrm>
          <a:solidFill>
            <a:srgbClr val="0070C0"/>
          </a:solidFill>
        </p:grpSpPr>
        <p:sp>
          <p:nvSpPr>
            <p:cNvPr id="301" name="Oval 300">
              <a:extLst>
                <a:ext uri="{FF2B5EF4-FFF2-40B4-BE49-F238E27FC236}">
                  <a16:creationId xmlns:a16="http://schemas.microsoft.com/office/drawing/2014/main" xmlns="" id="{E315E9A4-5FF9-41EF-8D03-7EA1B2E8C87E}"/>
                </a:ext>
              </a:extLst>
            </p:cNvPr>
            <p:cNvSpPr/>
            <p:nvPr/>
          </p:nvSpPr>
          <p:spPr>
            <a:xfrm>
              <a:off x="3814762" y="2590801"/>
              <a:ext cx="297657" cy="2809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2" name="Freeform 5">
              <a:extLst>
                <a:ext uri="{FF2B5EF4-FFF2-40B4-BE49-F238E27FC236}">
                  <a16:creationId xmlns:a16="http://schemas.microsoft.com/office/drawing/2014/main" xmlns="" id="{79E6A8BD-7E4C-43FD-BFA8-ACE2D1ED4BE7}"/>
                </a:ext>
              </a:extLst>
            </p:cNvPr>
            <p:cNvSpPr>
              <a:spLocks/>
            </p:cNvSpPr>
            <p:nvPr/>
          </p:nvSpPr>
          <p:spPr bwMode="auto">
            <a:xfrm>
              <a:off x="3859490" y="2649473"/>
              <a:ext cx="196298" cy="161149"/>
            </a:xfrm>
            <a:custGeom>
              <a:avLst/>
              <a:gdLst>
                <a:gd name="T0" fmla="*/ 704 w 704"/>
                <a:gd name="T1" fmla="*/ 0 h 660"/>
                <a:gd name="T2" fmla="*/ 289 w 704"/>
                <a:gd name="T3" fmla="*/ 443 h 660"/>
                <a:gd name="T4" fmla="*/ 153 w 704"/>
                <a:gd name="T5" fmla="*/ 292 h 660"/>
                <a:gd name="T6" fmla="*/ 0 w 704"/>
                <a:gd name="T7" fmla="*/ 406 h 660"/>
                <a:gd name="T8" fmla="*/ 298 w 704"/>
                <a:gd name="T9" fmla="*/ 660 h 660"/>
                <a:gd name="T10" fmla="*/ 704 w 704"/>
                <a:gd name="T11" fmla="*/ 235 h 660"/>
                <a:gd name="T12" fmla="*/ 704 w 704"/>
                <a:gd name="T13" fmla="*/ 0 h 660"/>
              </a:gdLst>
              <a:ahLst/>
              <a:cxnLst>
                <a:cxn ang="0">
                  <a:pos x="T0" y="T1"/>
                </a:cxn>
                <a:cxn ang="0">
                  <a:pos x="T2" y="T3"/>
                </a:cxn>
                <a:cxn ang="0">
                  <a:pos x="T4" y="T5"/>
                </a:cxn>
                <a:cxn ang="0">
                  <a:pos x="T6" y="T7"/>
                </a:cxn>
                <a:cxn ang="0">
                  <a:pos x="T8" y="T9"/>
                </a:cxn>
                <a:cxn ang="0">
                  <a:pos x="T10" y="T11"/>
                </a:cxn>
                <a:cxn ang="0">
                  <a:pos x="T12" y="T13"/>
                </a:cxn>
              </a:cxnLst>
              <a:rect l="0" t="0" r="r" b="b"/>
              <a:pathLst>
                <a:path w="704" h="660">
                  <a:moveTo>
                    <a:pt x="704" y="0"/>
                  </a:moveTo>
                  <a:cubicBezTo>
                    <a:pt x="704" y="0"/>
                    <a:pt x="365" y="113"/>
                    <a:pt x="289" y="443"/>
                  </a:cubicBezTo>
                  <a:cubicBezTo>
                    <a:pt x="153" y="292"/>
                    <a:pt x="153" y="292"/>
                    <a:pt x="153" y="292"/>
                  </a:cubicBezTo>
                  <a:cubicBezTo>
                    <a:pt x="0" y="406"/>
                    <a:pt x="0" y="406"/>
                    <a:pt x="0" y="406"/>
                  </a:cubicBezTo>
                  <a:cubicBezTo>
                    <a:pt x="298" y="660"/>
                    <a:pt x="298" y="660"/>
                    <a:pt x="298" y="660"/>
                  </a:cubicBezTo>
                  <a:cubicBezTo>
                    <a:pt x="298" y="660"/>
                    <a:pt x="539" y="248"/>
                    <a:pt x="704" y="235"/>
                  </a:cubicBezTo>
                  <a:lnTo>
                    <a:pt x="704" y="0"/>
                  </a:ln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latin typeface="Calibri Light" panose="020F0302020204030204" pitchFamily="34" charset="0"/>
              </a:endParaRPr>
            </a:p>
          </p:txBody>
        </p:sp>
      </p:grpSp>
      <p:grpSp>
        <p:nvGrpSpPr>
          <p:cNvPr id="306" name="Group 305">
            <a:extLst>
              <a:ext uri="{FF2B5EF4-FFF2-40B4-BE49-F238E27FC236}">
                <a16:creationId xmlns:a16="http://schemas.microsoft.com/office/drawing/2014/main" xmlns="" id="{6892A488-2D77-4830-AB70-16602ADD2FF4}"/>
              </a:ext>
            </a:extLst>
          </p:cNvPr>
          <p:cNvGrpSpPr/>
          <p:nvPr/>
        </p:nvGrpSpPr>
        <p:grpSpPr>
          <a:xfrm>
            <a:off x="6640769" y="3873479"/>
            <a:ext cx="271463" cy="261937"/>
            <a:chOff x="3814762" y="2590801"/>
            <a:chExt cx="297657" cy="280987"/>
          </a:xfrm>
          <a:solidFill>
            <a:srgbClr val="0070C0"/>
          </a:solidFill>
        </p:grpSpPr>
        <p:sp>
          <p:nvSpPr>
            <p:cNvPr id="307" name="Oval 306">
              <a:extLst>
                <a:ext uri="{FF2B5EF4-FFF2-40B4-BE49-F238E27FC236}">
                  <a16:creationId xmlns:a16="http://schemas.microsoft.com/office/drawing/2014/main" xmlns="" id="{018D9D02-0162-4367-94DA-B33A80B774D8}"/>
                </a:ext>
              </a:extLst>
            </p:cNvPr>
            <p:cNvSpPr/>
            <p:nvPr/>
          </p:nvSpPr>
          <p:spPr>
            <a:xfrm>
              <a:off x="3814762" y="2590801"/>
              <a:ext cx="297657" cy="2809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8" name="Freeform 5">
              <a:extLst>
                <a:ext uri="{FF2B5EF4-FFF2-40B4-BE49-F238E27FC236}">
                  <a16:creationId xmlns:a16="http://schemas.microsoft.com/office/drawing/2014/main" xmlns="" id="{AB18A5DE-3E6B-4ECE-AD65-33990FC2731A}"/>
                </a:ext>
              </a:extLst>
            </p:cNvPr>
            <p:cNvSpPr>
              <a:spLocks/>
            </p:cNvSpPr>
            <p:nvPr/>
          </p:nvSpPr>
          <p:spPr bwMode="auto">
            <a:xfrm>
              <a:off x="3859490" y="2649473"/>
              <a:ext cx="196298" cy="161149"/>
            </a:xfrm>
            <a:custGeom>
              <a:avLst/>
              <a:gdLst>
                <a:gd name="T0" fmla="*/ 704 w 704"/>
                <a:gd name="T1" fmla="*/ 0 h 660"/>
                <a:gd name="T2" fmla="*/ 289 w 704"/>
                <a:gd name="T3" fmla="*/ 443 h 660"/>
                <a:gd name="T4" fmla="*/ 153 w 704"/>
                <a:gd name="T5" fmla="*/ 292 h 660"/>
                <a:gd name="T6" fmla="*/ 0 w 704"/>
                <a:gd name="T7" fmla="*/ 406 h 660"/>
                <a:gd name="T8" fmla="*/ 298 w 704"/>
                <a:gd name="T9" fmla="*/ 660 h 660"/>
                <a:gd name="T10" fmla="*/ 704 w 704"/>
                <a:gd name="T11" fmla="*/ 235 h 660"/>
                <a:gd name="T12" fmla="*/ 704 w 704"/>
                <a:gd name="T13" fmla="*/ 0 h 660"/>
              </a:gdLst>
              <a:ahLst/>
              <a:cxnLst>
                <a:cxn ang="0">
                  <a:pos x="T0" y="T1"/>
                </a:cxn>
                <a:cxn ang="0">
                  <a:pos x="T2" y="T3"/>
                </a:cxn>
                <a:cxn ang="0">
                  <a:pos x="T4" y="T5"/>
                </a:cxn>
                <a:cxn ang="0">
                  <a:pos x="T6" y="T7"/>
                </a:cxn>
                <a:cxn ang="0">
                  <a:pos x="T8" y="T9"/>
                </a:cxn>
                <a:cxn ang="0">
                  <a:pos x="T10" y="T11"/>
                </a:cxn>
                <a:cxn ang="0">
                  <a:pos x="T12" y="T13"/>
                </a:cxn>
              </a:cxnLst>
              <a:rect l="0" t="0" r="r" b="b"/>
              <a:pathLst>
                <a:path w="704" h="660">
                  <a:moveTo>
                    <a:pt x="704" y="0"/>
                  </a:moveTo>
                  <a:cubicBezTo>
                    <a:pt x="704" y="0"/>
                    <a:pt x="365" y="113"/>
                    <a:pt x="289" y="443"/>
                  </a:cubicBezTo>
                  <a:cubicBezTo>
                    <a:pt x="153" y="292"/>
                    <a:pt x="153" y="292"/>
                    <a:pt x="153" y="292"/>
                  </a:cubicBezTo>
                  <a:cubicBezTo>
                    <a:pt x="0" y="406"/>
                    <a:pt x="0" y="406"/>
                    <a:pt x="0" y="406"/>
                  </a:cubicBezTo>
                  <a:cubicBezTo>
                    <a:pt x="298" y="660"/>
                    <a:pt x="298" y="660"/>
                    <a:pt x="298" y="660"/>
                  </a:cubicBezTo>
                  <a:cubicBezTo>
                    <a:pt x="298" y="660"/>
                    <a:pt x="539" y="248"/>
                    <a:pt x="704" y="235"/>
                  </a:cubicBezTo>
                  <a:lnTo>
                    <a:pt x="704" y="0"/>
                  </a:ln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latin typeface="Calibri Light" panose="020F0302020204030204" pitchFamily="34" charset="0"/>
              </a:endParaRPr>
            </a:p>
          </p:txBody>
        </p:sp>
      </p:grpSp>
      <p:grpSp>
        <p:nvGrpSpPr>
          <p:cNvPr id="309" name="Group 308">
            <a:extLst>
              <a:ext uri="{FF2B5EF4-FFF2-40B4-BE49-F238E27FC236}">
                <a16:creationId xmlns:a16="http://schemas.microsoft.com/office/drawing/2014/main" xmlns="" id="{775D04B4-770F-4B5F-B74F-3673E6EDA009}"/>
              </a:ext>
            </a:extLst>
          </p:cNvPr>
          <p:cNvGrpSpPr/>
          <p:nvPr/>
        </p:nvGrpSpPr>
        <p:grpSpPr>
          <a:xfrm>
            <a:off x="6635341" y="4313952"/>
            <a:ext cx="271463" cy="261937"/>
            <a:chOff x="3814762" y="2590801"/>
            <a:chExt cx="297657" cy="280987"/>
          </a:xfrm>
          <a:solidFill>
            <a:srgbClr val="0070C0"/>
          </a:solidFill>
        </p:grpSpPr>
        <p:sp>
          <p:nvSpPr>
            <p:cNvPr id="310" name="Oval 309">
              <a:extLst>
                <a:ext uri="{FF2B5EF4-FFF2-40B4-BE49-F238E27FC236}">
                  <a16:creationId xmlns:a16="http://schemas.microsoft.com/office/drawing/2014/main" xmlns="" id="{BB602FFF-51DD-4D72-A7CD-CEFB2FF352D1}"/>
                </a:ext>
              </a:extLst>
            </p:cNvPr>
            <p:cNvSpPr/>
            <p:nvPr/>
          </p:nvSpPr>
          <p:spPr>
            <a:xfrm>
              <a:off x="3814762" y="2590801"/>
              <a:ext cx="297657" cy="2809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1" name="Freeform 5">
              <a:extLst>
                <a:ext uri="{FF2B5EF4-FFF2-40B4-BE49-F238E27FC236}">
                  <a16:creationId xmlns:a16="http://schemas.microsoft.com/office/drawing/2014/main" xmlns="" id="{48A28DD9-BF1D-467E-9DCE-2375B77CDAF9}"/>
                </a:ext>
              </a:extLst>
            </p:cNvPr>
            <p:cNvSpPr>
              <a:spLocks/>
            </p:cNvSpPr>
            <p:nvPr/>
          </p:nvSpPr>
          <p:spPr bwMode="auto">
            <a:xfrm>
              <a:off x="3859490" y="2649473"/>
              <a:ext cx="196298" cy="161149"/>
            </a:xfrm>
            <a:custGeom>
              <a:avLst/>
              <a:gdLst>
                <a:gd name="T0" fmla="*/ 704 w 704"/>
                <a:gd name="T1" fmla="*/ 0 h 660"/>
                <a:gd name="T2" fmla="*/ 289 w 704"/>
                <a:gd name="T3" fmla="*/ 443 h 660"/>
                <a:gd name="T4" fmla="*/ 153 w 704"/>
                <a:gd name="T5" fmla="*/ 292 h 660"/>
                <a:gd name="T6" fmla="*/ 0 w 704"/>
                <a:gd name="T7" fmla="*/ 406 h 660"/>
                <a:gd name="T8" fmla="*/ 298 w 704"/>
                <a:gd name="T9" fmla="*/ 660 h 660"/>
                <a:gd name="T10" fmla="*/ 704 w 704"/>
                <a:gd name="T11" fmla="*/ 235 h 660"/>
                <a:gd name="T12" fmla="*/ 704 w 704"/>
                <a:gd name="T13" fmla="*/ 0 h 660"/>
              </a:gdLst>
              <a:ahLst/>
              <a:cxnLst>
                <a:cxn ang="0">
                  <a:pos x="T0" y="T1"/>
                </a:cxn>
                <a:cxn ang="0">
                  <a:pos x="T2" y="T3"/>
                </a:cxn>
                <a:cxn ang="0">
                  <a:pos x="T4" y="T5"/>
                </a:cxn>
                <a:cxn ang="0">
                  <a:pos x="T6" y="T7"/>
                </a:cxn>
                <a:cxn ang="0">
                  <a:pos x="T8" y="T9"/>
                </a:cxn>
                <a:cxn ang="0">
                  <a:pos x="T10" y="T11"/>
                </a:cxn>
                <a:cxn ang="0">
                  <a:pos x="T12" y="T13"/>
                </a:cxn>
              </a:cxnLst>
              <a:rect l="0" t="0" r="r" b="b"/>
              <a:pathLst>
                <a:path w="704" h="660">
                  <a:moveTo>
                    <a:pt x="704" y="0"/>
                  </a:moveTo>
                  <a:cubicBezTo>
                    <a:pt x="704" y="0"/>
                    <a:pt x="365" y="113"/>
                    <a:pt x="289" y="443"/>
                  </a:cubicBezTo>
                  <a:cubicBezTo>
                    <a:pt x="153" y="292"/>
                    <a:pt x="153" y="292"/>
                    <a:pt x="153" y="292"/>
                  </a:cubicBezTo>
                  <a:cubicBezTo>
                    <a:pt x="0" y="406"/>
                    <a:pt x="0" y="406"/>
                    <a:pt x="0" y="406"/>
                  </a:cubicBezTo>
                  <a:cubicBezTo>
                    <a:pt x="298" y="660"/>
                    <a:pt x="298" y="660"/>
                    <a:pt x="298" y="660"/>
                  </a:cubicBezTo>
                  <a:cubicBezTo>
                    <a:pt x="298" y="660"/>
                    <a:pt x="539" y="248"/>
                    <a:pt x="704" y="235"/>
                  </a:cubicBezTo>
                  <a:lnTo>
                    <a:pt x="704" y="0"/>
                  </a:ln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latin typeface="Calibri Light" panose="020F0302020204030204" pitchFamily="34" charset="0"/>
              </a:endParaRPr>
            </a:p>
          </p:txBody>
        </p:sp>
      </p:grpSp>
      <p:grpSp>
        <p:nvGrpSpPr>
          <p:cNvPr id="312" name="Group 311">
            <a:extLst>
              <a:ext uri="{FF2B5EF4-FFF2-40B4-BE49-F238E27FC236}">
                <a16:creationId xmlns:a16="http://schemas.microsoft.com/office/drawing/2014/main" xmlns="" id="{7D8C86B0-17FF-47A9-9A6C-AD691C16A3DB}"/>
              </a:ext>
            </a:extLst>
          </p:cNvPr>
          <p:cNvGrpSpPr/>
          <p:nvPr/>
        </p:nvGrpSpPr>
        <p:grpSpPr>
          <a:xfrm>
            <a:off x="8355805" y="1600201"/>
            <a:ext cx="271463" cy="261937"/>
            <a:chOff x="3814762" y="2590801"/>
            <a:chExt cx="297657" cy="280987"/>
          </a:xfrm>
          <a:solidFill>
            <a:srgbClr val="BF0909"/>
          </a:solidFill>
        </p:grpSpPr>
        <p:sp>
          <p:nvSpPr>
            <p:cNvPr id="313" name="Oval 312">
              <a:extLst>
                <a:ext uri="{FF2B5EF4-FFF2-40B4-BE49-F238E27FC236}">
                  <a16:creationId xmlns:a16="http://schemas.microsoft.com/office/drawing/2014/main" xmlns="" id="{6ACBBBA8-3290-4851-8817-36C62C0D9A9B}"/>
                </a:ext>
              </a:extLst>
            </p:cNvPr>
            <p:cNvSpPr/>
            <p:nvPr/>
          </p:nvSpPr>
          <p:spPr>
            <a:xfrm>
              <a:off x="3814762" y="2590801"/>
              <a:ext cx="297657" cy="2809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4" name="Freeform 5">
              <a:extLst>
                <a:ext uri="{FF2B5EF4-FFF2-40B4-BE49-F238E27FC236}">
                  <a16:creationId xmlns:a16="http://schemas.microsoft.com/office/drawing/2014/main" xmlns="" id="{BA30D432-59E6-4CDB-97B5-E5D9D782225A}"/>
                </a:ext>
              </a:extLst>
            </p:cNvPr>
            <p:cNvSpPr>
              <a:spLocks/>
            </p:cNvSpPr>
            <p:nvPr/>
          </p:nvSpPr>
          <p:spPr bwMode="auto">
            <a:xfrm>
              <a:off x="3859490" y="2649473"/>
              <a:ext cx="196298" cy="161149"/>
            </a:xfrm>
            <a:custGeom>
              <a:avLst/>
              <a:gdLst>
                <a:gd name="T0" fmla="*/ 704 w 704"/>
                <a:gd name="T1" fmla="*/ 0 h 660"/>
                <a:gd name="T2" fmla="*/ 289 w 704"/>
                <a:gd name="T3" fmla="*/ 443 h 660"/>
                <a:gd name="T4" fmla="*/ 153 w 704"/>
                <a:gd name="T5" fmla="*/ 292 h 660"/>
                <a:gd name="T6" fmla="*/ 0 w 704"/>
                <a:gd name="T7" fmla="*/ 406 h 660"/>
                <a:gd name="T8" fmla="*/ 298 w 704"/>
                <a:gd name="T9" fmla="*/ 660 h 660"/>
                <a:gd name="T10" fmla="*/ 704 w 704"/>
                <a:gd name="T11" fmla="*/ 235 h 660"/>
                <a:gd name="T12" fmla="*/ 704 w 704"/>
                <a:gd name="T13" fmla="*/ 0 h 660"/>
              </a:gdLst>
              <a:ahLst/>
              <a:cxnLst>
                <a:cxn ang="0">
                  <a:pos x="T0" y="T1"/>
                </a:cxn>
                <a:cxn ang="0">
                  <a:pos x="T2" y="T3"/>
                </a:cxn>
                <a:cxn ang="0">
                  <a:pos x="T4" y="T5"/>
                </a:cxn>
                <a:cxn ang="0">
                  <a:pos x="T6" y="T7"/>
                </a:cxn>
                <a:cxn ang="0">
                  <a:pos x="T8" y="T9"/>
                </a:cxn>
                <a:cxn ang="0">
                  <a:pos x="T10" y="T11"/>
                </a:cxn>
                <a:cxn ang="0">
                  <a:pos x="T12" y="T13"/>
                </a:cxn>
              </a:cxnLst>
              <a:rect l="0" t="0" r="r" b="b"/>
              <a:pathLst>
                <a:path w="704" h="660">
                  <a:moveTo>
                    <a:pt x="704" y="0"/>
                  </a:moveTo>
                  <a:cubicBezTo>
                    <a:pt x="704" y="0"/>
                    <a:pt x="365" y="113"/>
                    <a:pt x="289" y="443"/>
                  </a:cubicBezTo>
                  <a:cubicBezTo>
                    <a:pt x="153" y="292"/>
                    <a:pt x="153" y="292"/>
                    <a:pt x="153" y="292"/>
                  </a:cubicBezTo>
                  <a:cubicBezTo>
                    <a:pt x="0" y="406"/>
                    <a:pt x="0" y="406"/>
                    <a:pt x="0" y="406"/>
                  </a:cubicBezTo>
                  <a:cubicBezTo>
                    <a:pt x="298" y="660"/>
                    <a:pt x="298" y="660"/>
                    <a:pt x="298" y="660"/>
                  </a:cubicBezTo>
                  <a:cubicBezTo>
                    <a:pt x="298" y="660"/>
                    <a:pt x="539" y="248"/>
                    <a:pt x="704" y="235"/>
                  </a:cubicBezTo>
                  <a:lnTo>
                    <a:pt x="704" y="0"/>
                  </a:ln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latin typeface="Calibri Light" panose="020F0302020204030204" pitchFamily="34" charset="0"/>
              </a:endParaRPr>
            </a:p>
          </p:txBody>
        </p:sp>
      </p:grpSp>
      <p:grpSp>
        <p:nvGrpSpPr>
          <p:cNvPr id="315" name="Group 314">
            <a:extLst>
              <a:ext uri="{FF2B5EF4-FFF2-40B4-BE49-F238E27FC236}">
                <a16:creationId xmlns:a16="http://schemas.microsoft.com/office/drawing/2014/main" xmlns="" id="{E4CA2890-6ABF-4FE1-82A7-BFCEF840F8B0}"/>
              </a:ext>
            </a:extLst>
          </p:cNvPr>
          <p:cNvGrpSpPr/>
          <p:nvPr/>
        </p:nvGrpSpPr>
        <p:grpSpPr>
          <a:xfrm>
            <a:off x="8350376" y="2039838"/>
            <a:ext cx="271463" cy="261937"/>
            <a:chOff x="3814762" y="2590801"/>
            <a:chExt cx="297657" cy="280987"/>
          </a:xfrm>
          <a:solidFill>
            <a:srgbClr val="BF0909"/>
          </a:solidFill>
        </p:grpSpPr>
        <p:sp>
          <p:nvSpPr>
            <p:cNvPr id="316" name="Oval 315">
              <a:extLst>
                <a:ext uri="{FF2B5EF4-FFF2-40B4-BE49-F238E27FC236}">
                  <a16:creationId xmlns:a16="http://schemas.microsoft.com/office/drawing/2014/main" xmlns="" id="{F9158A05-55DA-45C8-ACBC-58ACB4C51E0F}"/>
                </a:ext>
              </a:extLst>
            </p:cNvPr>
            <p:cNvSpPr/>
            <p:nvPr/>
          </p:nvSpPr>
          <p:spPr>
            <a:xfrm>
              <a:off x="3814762" y="2590801"/>
              <a:ext cx="297657" cy="2809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7" name="Freeform 5">
              <a:extLst>
                <a:ext uri="{FF2B5EF4-FFF2-40B4-BE49-F238E27FC236}">
                  <a16:creationId xmlns:a16="http://schemas.microsoft.com/office/drawing/2014/main" xmlns="" id="{D863B8D6-61CB-40CE-8A47-7D560072B117}"/>
                </a:ext>
              </a:extLst>
            </p:cNvPr>
            <p:cNvSpPr>
              <a:spLocks/>
            </p:cNvSpPr>
            <p:nvPr/>
          </p:nvSpPr>
          <p:spPr bwMode="auto">
            <a:xfrm>
              <a:off x="3859490" y="2649473"/>
              <a:ext cx="196298" cy="161149"/>
            </a:xfrm>
            <a:custGeom>
              <a:avLst/>
              <a:gdLst>
                <a:gd name="T0" fmla="*/ 704 w 704"/>
                <a:gd name="T1" fmla="*/ 0 h 660"/>
                <a:gd name="T2" fmla="*/ 289 w 704"/>
                <a:gd name="T3" fmla="*/ 443 h 660"/>
                <a:gd name="T4" fmla="*/ 153 w 704"/>
                <a:gd name="T5" fmla="*/ 292 h 660"/>
                <a:gd name="T6" fmla="*/ 0 w 704"/>
                <a:gd name="T7" fmla="*/ 406 h 660"/>
                <a:gd name="T8" fmla="*/ 298 w 704"/>
                <a:gd name="T9" fmla="*/ 660 h 660"/>
                <a:gd name="T10" fmla="*/ 704 w 704"/>
                <a:gd name="T11" fmla="*/ 235 h 660"/>
                <a:gd name="T12" fmla="*/ 704 w 704"/>
                <a:gd name="T13" fmla="*/ 0 h 660"/>
              </a:gdLst>
              <a:ahLst/>
              <a:cxnLst>
                <a:cxn ang="0">
                  <a:pos x="T0" y="T1"/>
                </a:cxn>
                <a:cxn ang="0">
                  <a:pos x="T2" y="T3"/>
                </a:cxn>
                <a:cxn ang="0">
                  <a:pos x="T4" y="T5"/>
                </a:cxn>
                <a:cxn ang="0">
                  <a:pos x="T6" y="T7"/>
                </a:cxn>
                <a:cxn ang="0">
                  <a:pos x="T8" y="T9"/>
                </a:cxn>
                <a:cxn ang="0">
                  <a:pos x="T10" y="T11"/>
                </a:cxn>
                <a:cxn ang="0">
                  <a:pos x="T12" y="T13"/>
                </a:cxn>
              </a:cxnLst>
              <a:rect l="0" t="0" r="r" b="b"/>
              <a:pathLst>
                <a:path w="704" h="660">
                  <a:moveTo>
                    <a:pt x="704" y="0"/>
                  </a:moveTo>
                  <a:cubicBezTo>
                    <a:pt x="704" y="0"/>
                    <a:pt x="365" y="113"/>
                    <a:pt x="289" y="443"/>
                  </a:cubicBezTo>
                  <a:cubicBezTo>
                    <a:pt x="153" y="292"/>
                    <a:pt x="153" y="292"/>
                    <a:pt x="153" y="292"/>
                  </a:cubicBezTo>
                  <a:cubicBezTo>
                    <a:pt x="0" y="406"/>
                    <a:pt x="0" y="406"/>
                    <a:pt x="0" y="406"/>
                  </a:cubicBezTo>
                  <a:cubicBezTo>
                    <a:pt x="298" y="660"/>
                    <a:pt x="298" y="660"/>
                    <a:pt x="298" y="660"/>
                  </a:cubicBezTo>
                  <a:cubicBezTo>
                    <a:pt x="298" y="660"/>
                    <a:pt x="539" y="248"/>
                    <a:pt x="704" y="235"/>
                  </a:cubicBezTo>
                  <a:lnTo>
                    <a:pt x="704" y="0"/>
                  </a:ln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latin typeface="Calibri Light" panose="020F0302020204030204" pitchFamily="34" charset="0"/>
              </a:endParaRPr>
            </a:p>
          </p:txBody>
        </p:sp>
      </p:grpSp>
      <p:grpSp>
        <p:nvGrpSpPr>
          <p:cNvPr id="318" name="Group 317">
            <a:extLst>
              <a:ext uri="{FF2B5EF4-FFF2-40B4-BE49-F238E27FC236}">
                <a16:creationId xmlns:a16="http://schemas.microsoft.com/office/drawing/2014/main" xmlns="" id="{61C912E3-8CE9-4A71-85CB-33931B475D1A}"/>
              </a:ext>
            </a:extLst>
          </p:cNvPr>
          <p:cNvGrpSpPr/>
          <p:nvPr/>
        </p:nvGrpSpPr>
        <p:grpSpPr>
          <a:xfrm>
            <a:off x="8355804" y="5676494"/>
            <a:ext cx="271463" cy="261937"/>
            <a:chOff x="3814762" y="2590801"/>
            <a:chExt cx="297657" cy="280987"/>
          </a:xfrm>
          <a:solidFill>
            <a:srgbClr val="BF0909"/>
          </a:solidFill>
        </p:grpSpPr>
        <p:sp>
          <p:nvSpPr>
            <p:cNvPr id="319" name="Oval 318">
              <a:extLst>
                <a:ext uri="{FF2B5EF4-FFF2-40B4-BE49-F238E27FC236}">
                  <a16:creationId xmlns:a16="http://schemas.microsoft.com/office/drawing/2014/main" xmlns="" id="{31418762-CCA4-4E34-BFD1-39924FFE4E6F}"/>
                </a:ext>
              </a:extLst>
            </p:cNvPr>
            <p:cNvSpPr/>
            <p:nvPr/>
          </p:nvSpPr>
          <p:spPr>
            <a:xfrm>
              <a:off x="3814762" y="2590801"/>
              <a:ext cx="297657" cy="2809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0" name="Freeform 5">
              <a:extLst>
                <a:ext uri="{FF2B5EF4-FFF2-40B4-BE49-F238E27FC236}">
                  <a16:creationId xmlns:a16="http://schemas.microsoft.com/office/drawing/2014/main" xmlns="" id="{4269AAF1-A72C-4712-BA6E-738A0798F9F7}"/>
                </a:ext>
              </a:extLst>
            </p:cNvPr>
            <p:cNvSpPr>
              <a:spLocks/>
            </p:cNvSpPr>
            <p:nvPr/>
          </p:nvSpPr>
          <p:spPr bwMode="auto">
            <a:xfrm>
              <a:off x="3859490" y="2649473"/>
              <a:ext cx="196298" cy="161149"/>
            </a:xfrm>
            <a:custGeom>
              <a:avLst/>
              <a:gdLst>
                <a:gd name="T0" fmla="*/ 704 w 704"/>
                <a:gd name="T1" fmla="*/ 0 h 660"/>
                <a:gd name="T2" fmla="*/ 289 w 704"/>
                <a:gd name="T3" fmla="*/ 443 h 660"/>
                <a:gd name="T4" fmla="*/ 153 w 704"/>
                <a:gd name="T5" fmla="*/ 292 h 660"/>
                <a:gd name="T6" fmla="*/ 0 w 704"/>
                <a:gd name="T7" fmla="*/ 406 h 660"/>
                <a:gd name="T8" fmla="*/ 298 w 704"/>
                <a:gd name="T9" fmla="*/ 660 h 660"/>
                <a:gd name="T10" fmla="*/ 704 w 704"/>
                <a:gd name="T11" fmla="*/ 235 h 660"/>
                <a:gd name="T12" fmla="*/ 704 w 704"/>
                <a:gd name="T13" fmla="*/ 0 h 660"/>
              </a:gdLst>
              <a:ahLst/>
              <a:cxnLst>
                <a:cxn ang="0">
                  <a:pos x="T0" y="T1"/>
                </a:cxn>
                <a:cxn ang="0">
                  <a:pos x="T2" y="T3"/>
                </a:cxn>
                <a:cxn ang="0">
                  <a:pos x="T4" y="T5"/>
                </a:cxn>
                <a:cxn ang="0">
                  <a:pos x="T6" y="T7"/>
                </a:cxn>
                <a:cxn ang="0">
                  <a:pos x="T8" y="T9"/>
                </a:cxn>
                <a:cxn ang="0">
                  <a:pos x="T10" y="T11"/>
                </a:cxn>
                <a:cxn ang="0">
                  <a:pos x="T12" y="T13"/>
                </a:cxn>
              </a:cxnLst>
              <a:rect l="0" t="0" r="r" b="b"/>
              <a:pathLst>
                <a:path w="704" h="660">
                  <a:moveTo>
                    <a:pt x="704" y="0"/>
                  </a:moveTo>
                  <a:cubicBezTo>
                    <a:pt x="704" y="0"/>
                    <a:pt x="365" y="113"/>
                    <a:pt x="289" y="443"/>
                  </a:cubicBezTo>
                  <a:cubicBezTo>
                    <a:pt x="153" y="292"/>
                    <a:pt x="153" y="292"/>
                    <a:pt x="153" y="292"/>
                  </a:cubicBezTo>
                  <a:cubicBezTo>
                    <a:pt x="0" y="406"/>
                    <a:pt x="0" y="406"/>
                    <a:pt x="0" y="406"/>
                  </a:cubicBezTo>
                  <a:cubicBezTo>
                    <a:pt x="298" y="660"/>
                    <a:pt x="298" y="660"/>
                    <a:pt x="298" y="660"/>
                  </a:cubicBezTo>
                  <a:cubicBezTo>
                    <a:pt x="298" y="660"/>
                    <a:pt x="539" y="248"/>
                    <a:pt x="704" y="235"/>
                  </a:cubicBezTo>
                  <a:lnTo>
                    <a:pt x="704" y="0"/>
                  </a:ln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latin typeface="Calibri Light" panose="020F0302020204030204" pitchFamily="34" charset="0"/>
              </a:endParaRPr>
            </a:p>
          </p:txBody>
        </p:sp>
      </p:grpSp>
      <p:grpSp>
        <p:nvGrpSpPr>
          <p:cNvPr id="321" name="Group 320">
            <a:extLst>
              <a:ext uri="{FF2B5EF4-FFF2-40B4-BE49-F238E27FC236}">
                <a16:creationId xmlns:a16="http://schemas.microsoft.com/office/drawing/2014/main" xmlns="" id="{0639F17E-4951-4F7E-8445-1685F26E6C1A}"/>
              </a:ext>
            </a:extLst>
          </p:cNvPr>
          <p:cNvGrpSpPr/>
          <p:nvPr/>
        </p:nvGrpSpPr>
        <p:grpSpPr>
          <a:xfrm>
            <a:off x="8350376" y="4313953"/>
            <a:ext cx="271463" cy="261937"/>
            <a:chOff x="3814762" y="2590801"/>
            <a:chExt cx="297657" cy="280987"/>
          </a:xfrm>
          <a:solidFill>
            <a:srgbClr val="BF0909"/>
          </a:solidFill>
        </p:grpSpPr>
        <p:sp>
          <p:nvSpPr>
            <p:cNvPr id="322" name="Oval 321">
              <a:extLst>
                <a:ext uri="{FF2B5EF4-FFF2-40B4-BE49-F238E27FC236}">
                  <a16:creationId xmlns:a16="http://schemas.microsoft.com/office/drawing/2014/main" xmlns="" id="{9B04DC30-228F-41D5-AFD2-721E8AC165FF}"/>
                </a:ext>
              </a:extLst>
            </p:cNvPr>
            <p:cNvSpPr/>
            <p:nvPr/>
          </p:nvSpPr>
          <p:spPr>
            <a:xfrm>
              <a:off x="3814762" y="2590801"/>
              <a:ext cx="297657" cy="2809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3" name="Freeform 5">
              <a:extLst>
                <a:ext uri="{FF2B5EF4-FFF2-40B4-BE49-F238E27FC236}">
                  <a16:creationId xmlns:a16="http://schemas.microsoft.com/office/drawing/2014/main" xmlns="" id="{76B40870-B126-4457-9511-7C048625C794}"/>
                </a:ext>
              </a:extLst>
            </p:cNvPr>
            <p:cNvSpPr>
              <a:spLocks/>
            </p:cNvSpPr>
            <p:nvPr/>
          </p:nvSpPr>
          <p:spPr bwMode="auto">
            <a:xfrm>
              <a:off x="3859490" y="2649473"/>
              <a:ext cx="196298" cy="161149"/>
            </a:xfrm>
            <a:custGeom>
              <a:avLst/>
              <a:gdLst>
                <a:gd name="T0" fmla="*/ 704 w 704"/>
                <a:gd name="T1" fmla="*/ 0 h 660"/>
                <a:gd name="T2" fmla="*/ 289 w 704"/>
                <a:gd name="T3" fmla="*/ 443 h 660"/>
                <a:gd name="T4" fmla="*/ 153 w 704"/>
                <a:gd name="T5" fmla="*/ 292 h 660"/>
                <a:gd name="T6" fmla="*/ 0 w 704"/>
                <a:gd name="T7" fmla="*/ 406 h 660"/>
                <a:gd name="T8" fmla="*/ 298 w 704"/>
                <a:gd name="T9" fmla="*/ 660 h 660"/>
                <a:gd name="T10" fmla="*/ 704 w 704"/>
                <a:gd name="T11" fmla="*/ 235 h 660"/>
                <a:gd name="T12" fmla="*/ 704 w 704"/>
                <a:gd name="T13" fmla="*/ 0 h 660"/>
              </a:gdLst>
              <a:ahLst/>
              <a:cxnLst>
                <a:cxn ang="0">
                  <a:pos x="T0" y="T1"/>
                </a:cxn>
                <a:cxn ang="0">
                  <a:pos x="T2" y="T3"/>
                </a:cxn>
                <a:cxn ang="0">
                  <a:pos x="T4" y="T5"/>
                </a:cxn>
                <a:cxn ang="0">
                  <a:pos x="T6" y="T7"/>
                </a:cxn>
                <a:cxn ang="0">
                  <a:pos x="T8" y="T9"/>
                </a:cxn>
                <a:cxn ang="0">
                  <a:pos x="T10" y="T11"/>
                </a:cxn>
                <a:cxn ang="0">
                  <a:pos x="T12" y="T13"/>
                </a:cxn>
              </a:cxnLst>
              <a:rect l="0" t="0" r="r" b="b"/>
              <a:pathLst>
                <a:path w="704" h="660">
                  <a:moveTo>
                    <a:pt x="704" y="0"/>
                  </a:moveTo>
                  <a:cubicBezTo>
                    <a:pt x="704" y="0"/>
                    <a:pt x="365" y="113"/>
                    <a:pt x="289" y="443"/>
                  </a:cubicBezTo>
                  <a:cubicBezTo>
                    <a:pt x="153" y="292"/>
                    <a:pt x="153" y="292"/>
                    <a:pt x="153" y="292"/>
                  </a:cubicBezTo>
                  <a:cubicBezTo>
                    <a:pt x="0" y="406"/>
                    <a:pt x="0" y="406"/>
                    <a:pt x="0" y="406"/>
                  </a:cubicBezTo>
                  <a:cubicBezTo>
                    <a:pt x="298" y="660"/>
                    <a:pt x="298" y="660"/>
                    <a:pt x="298" y="660"/>
                  </a:cubicBezTo>
                  <a:cubicBezTo>
                    <a:pt x="298" y="660"/>
                    <a:pt x="539" y="248"/>
                    <a:pt x="704" y="235"/>
                  </a:cubicBezTo>
                  <a:lnTo>
                    <a:pt x="704" y="0"/>
                  </a:ln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latin typeface="Calibri Light" panose="020F0302020204030204" pitchFamily="34" charset="0"/>
              </a:endParaRPr>
            </a:p>
          </p:txBody>
        </p:sp>
      </p:grpSp>
      <p:grpSp>
        <p:nvGrpSpPr>
          <p:cNvPr id="327" name="Group 326">
            <a:extLst>
              <a:ext uri="{FF2B5EF4-FFF2-40B4-BE49-F238E27FC236}">
                <a16:creationId xmlns:a16="http://schemas.microsoft.com/office/drawing/2014/main" xmlns="" id="{0DA1B1CF-2CC4-41F0-85AF-CEA31DC8F5BE}"/>
              </a:ext>
            </a:extLst>
          </p:cNvPr>
          <p:cNvGrpSpPr/>
          <p:nvPr/>
        </p:nvGrpSpPr>
        <p:grpSpPr>
          <a:xfrm>
            <a:off x="9883902" y="2953028"/>
            <a:ext cx="271463" cy="261937"/>
            <a:chOff x="3814762" y="2590801"/>
            <a:chExt cx="297657" cy="280987"/>
          </a:xfrm>
          <a:solidFill>
            <a:srgbClr val="BF0909"/>
          </a:solidFill>
        </p:grpSpPr>
        <p:sp>
          <p:nvSpPr>
            <p:cNvPr id="328" name="Oval 327">
              <a:extLst>
                <a:ext uri="{FF2B5EF4-FFF2-40B4-BE49-F238E27FC236}">
                  <a16:creationId xmlns:a16="http://schemas.microsoft.com/office/drawing/2014/main" xmlns="" id="{8CDED5D9-9E9F-408E-A395-479CC797B83D}"/>
                </a:ext>
              </a:extLst>
            </p:cNvPr>
            <p:cNvSpPr/>
            <p:nvPr/>
          </p:nvSpPr>
          <p:spPr>
            <a:xfrm>
              <a:off x="3814762" y="2590801"/>
              <a:ext cx="297657" cy="280987"/>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9" name="Freeform 5">
              <a:extLst>
                <a:ext uri="{FF2B5EF4-FFF2-40B4-BE49-F238E27FC236}">
                  <a16:creationId xmlns:a16="http://schemas.microsoft.com/office/drawing/2014/main" xmlns="" id="{D4B34687-6F60-48B2-929A-5263FBC93F58}"/>
                </a:ext>
              </a:extLst>
            </p:cNvPr>
            <p:cNvSpPr>
              <a:spLocks/>
            </p:cNvSpPr>
            <p:nvPr/>
          </p:nvSpPr>
          <p:spPr bwMode="auto">
            <a:xfrm>
              <a:off x="3859490" y="2649473"/>
              <a:ext cx="196298" cy="161149"/>
            </a:xfrm>
            <a:custGeom>
              <a:avLst/>
              <a:gdLst>
                <a:gd name="T0" fmla="*/ 704 w 704"/>
                <a:gd name="T1" fmla="*/ 0 h 660"/>
                <a:gd name="T2" fmla="*/ 289 w 704"/>
                <a:gd name="T3" fmla="*/ 443 h 660"/>
                <a:gd name="T4" fmla="*/ 153 w 704"/>
                <a:gd name="T5" fmla="*/ 292 h 660"/>
                <a:gd name="T6" fmla="*/ 0 w 704"/>
                <a:gd name="T7" fmla="*/ 406 h 660"/>
                <a:gd name="T8" fmla="*/ 298 w 704"/>
                <a:gd name="T9" fmla="*/ 660 h 660"/>
                <a:gd name="T10" fmla="*/ 704 w 704"/>
                <a:gd name="T11" fmla="*/ 235 h 660"/>
                <a:gd name="T12" fmla="*/ 704 w 704"/>
                <a:gd name="T13" fmla="*/ 0 h 660"/>
              </a:gdLst>
              <a:ahLst/>
              <a:cxnLst>
                <a:cxn ang="0">
                  <a:pos x="T0" y="T1"/>
                </a:cxn>
                <a:cxn ang="0">
                  <a:pos x="T2" y="T3"/>
                </a:cxn>
                <a:cxn ang="0">
                  <a:pos x="T4" y="T5"/>
                </a:cxn>
                <a:cxn ang="0">
                  <a:pos x="T6" y="T7"/>
                </a:cxn>
                <a:cxn ang="0">
                  <a:pos x="T8" y="T9"/>
                </a:cxn>
                <a:cxn ang="0">
                  <a:pos x="T10" y="T11"/>
                </a:cxn>
                <a:cxn ang="0">
                  <a:pos x="T12" y="T13"/>
                </a:cxn>
              </a:cxnLst>
              <a:rect l="0" t="0" r="r" b="b"/>
              <a:pathLst>
                <a:path w="704" h="660">
                  <a:moveTo>
                    <a:pt x="704" y="0"/>
                  </a:moveTo>
                  <a:cubicBezTo>
                    <a:pt x="704" y="0"/>
                    <a:pt x="365" y="113"/>
                    <a:pt x="289" y="443"/>
                  </a:cubicBezTo>
                  <a:cubicBezTo>
                    <a:pt x="153" y="292"/>
                    <a:pt x="153" y="292"/>
                    <a:pt x="153" y="292"/>
                  </a:cubicBezTo>
                  <a:cubicBezTo>
                    <a:pt x="0" y="406"/>
                    <a:pt x="0" y="406"/>
                    <a:pt x="0" y="406"/>
                  </a:cubicBezTo>
                  <a:cubicBezTo>
                    <a:pt x="298" y="660"/>
                    <a:pt x="298" y="660"/>
                    <a:pt x="298" y="660"/>
                  </a:cubicBezTo>
                  <a:cubicBezTo>
                    <a:pt x="298" y="660"/>
                    <a:pt x="539" y="248"/>
                    <a:pt x="704" y="235"/>
                  </a:cubicBezTo>
                  <a:lnTo>
                    <a:pt x="704" y="0"/>
                  </a:ln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latin typeface="Calibri Light" panose="020F0302020204030204" pitchFamily="34" charset="0"/>
              </a:endParaRPr>
            </a:p>
          </p:txBody>
        </p:sp>
      </p:grpSp>
      <p:grpSp>
        <p:nvGrpSpPr>
          <p:cNvPr id="330" name="Group 329">
            <a:extLst>
              <a:ext uri="{FF2B5EF4-FFF2-40B4-BE49-F238E27FC236}">
                <a16:creationId xmlns:a16="http://schemas.microsoft.com/office/drawing/2014/main" xmlns="" id="{0B22926B-483F-479D-A111-B12CC90BD694}"/>
              </a:ext>
            </a:extLst>
          </p:cNvPr>
          <p:cNvGrpSpPr/>
          <p:nvPr/>
        </p:nvGrpSpPr>
        <p:grpSpPr>
          <a:xfrm>
            <a:off x="9883902" y="2041464"/>
            <a:ext cx="271463" cy="261937"/>
            <a:chOff x="3814762" y="2590801"/>
            <a:chExt cx="297657" cy="280987"/>
          </a:xfrm>
          <a:solidFill>
            <a:srgbClr val="BF0909"/>
          </a:solidFill>
        </p:grpSpPr>
        <p:sp>
          <p:nvSpPr>
            <p:cNvPr id="331" name="Oval 330">
              <a:extLst>
                <a:ext uri="{FF2B5EF4-FFF2-40B4-BE49-F238E27FC236}">
                  <a16:creationId xmlns:a16="http://schemas.microsoft.com/office/drawing/2014/main" xmlns="" id="{9354C75B-EEE5-444B-9EEC-159BBCDC7359}"/>
                </a:ext>
              </a:extLst>
            </p:cNvPr>
            <p:cNvSpPr/>
            <p:nvPr/>
          </p:nvSpPr>
          <p:spPr>
            <a:xfrm>
              <a:off x="3814762" y="2590801"/>
              <a:ext cx="297657" cy="280987"/>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2" name="Freeform 5">
              <a:extLst>
                <a:ext uri="{FF2B5EF4-FFF2-40B4-BE49-F238E27FC236}">
                  <a16:creationId xmlns:a16="http://schemas.microsoft.com/office/drawing/2014/main" xmlns="" id="{3AED4DE7-A4BA-4D9C-9C06-5C2C7694C3C1}"/>
                </a:ext>
              </a:extLst>
            </p:cNvPr>
            <p:cNvSpPr>
              <a:spLocks/>
            </p:cNvSpPr>
            <p:nvPr/>
          </p:nvSpPr>
          <p:spPr bwMode="auto">
            <a:xfrm>
              <a:off x="3859490" y="2649473"/>
              <a:ext cx="196298" cy="161149"/>
            </a:xfrm>
            <a:custGeom>
              <a:avLst/>
              <a:gdLst>
                <a:gd name="T0" fmla="*/ 704 w 704"/>
                <a:gd name="T1" fmla="*/ 0 h 660"/>
                <a:gd name="T2" fmla="*/ 289 w 704"/>
                <a:gd name="T3" fmla="*/ 443 h 660"/>
                <a:gd name="T4" fmla="*/ 153 w 704"/>
                <a:gd name="T5" fmla="*/ 292 h 660"/>
                <a:gd name="T6" fmla="*/ 0 w 704"/>
                <a:gd name="T7" fmla="*/ 406 h 660"/>
                <a:gd name="T8" fmla="*/ 298 w 704"/>
                <a:gd name="T9" fmla="*/ 660 h 660"/>
                <a:gd name="T10" fmla="*/ 704 w 704"/>
                <a:gd name="T11" fmla="*/ 235 h 660"/>
                <a:gd name="T12" fmla="*/ 704 w 704"/>
                <a:gd name="T13" fmla="*/ 0 h 660"/>
              </a:gdLst>
              <a:ahLst/>
              <a:cxnLst>
                <a:cxn ang="0">
                  <a:pos x="T0" y="T1"/>
                </a:cxn>
                <a:cxn ang="0">
                  <a:pos x="T2" y="T3"/>
                </a:cxn>
                <a:cxn ang="0">
                  <a:pos x="T4" y="T5"/>
                </a:cxn>
                <a:cxn ang="0">
                  <a:pos x="T6" y="T7"/>
                </a:cxn>
                <a:cxn ang="0">
                  <a:pos x="T8" y="T9"/>
                </a:cxn>
                <a:cxn ang="0">
                  <a:pos x="T10" y="T11"/>
                </a:cxn>
                <a:cxn ang="0">
                  <a:pos x="T12" y="T13"/>
                </a:cxn>
              </a:cxnLst>
              <a:rect l="0" t="0" r="r" b="b"/>
              <a:pathLst>
                <a:path w="704" h="660">
                  <a:moveTo>
                    <a:pt x="704" y="0"/>
                  </a:moveTo>
                  <a:cubicBezTo>
                    <a:pt x="704" y="0"/>
                    <a:pt x="365" y="113"/>
                    <a:pt x="289" y="443"/>
                  </a:cubicBezTo>
                  <a:cubicBezTo>
                    <a:pt x="153" y="292"/>
                    <a:pt x="153" y="292"/>
                    <a:pt x="153" y="292"/>
                  </a:cubicBezTo>
                  <a:cubicBezTo>
                    <a:pt x="0" y="406"/>
                    <a:pt x="0" y="406"/>
                    <a:pt x="0" y="406"/>
                  </a:cubicBezTo>
                  <a:cubicBezTo>
                    <a:pt x="298" y="660"/>
                    <a:pt x="298" y="660"/>
                    <a:pt x="298" y="660"/>
                  </a:cubicBezTo>
                  <a:cubicBezTo>
                    <a:pt x="298" y="660"/>
                    <a:pt x="539" y="248"/>
                    <a:pt x="704" y="235"/>
                  </a:cubicBezTo>
                  <a:lnTo>
                    <a:pt x="704" y="0"/>
                  </a:ln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latin typeface="Calibri Light" panose="020F0302020204030204" pitchFamily="34" charset="0"/>
              </a:endParaRPr>
            </a:p>
          </p:txBody>
        </p:sp>
      </p:grpSp>
      <p:grpSp>
        <p:nvGrpSpPr>
          <p:cNvPr id="333" name="Group 332">
            <a:extLst>
              <a:ext uri="{FF2B5EF4-FFF2-40B4-BE49-F238E27FC236}">
                <a16:creationId xmlns:a16="http://schemas.microsoft.com/office/drawing/2014/main" xmlns="" id="{EE1D7B0B-A633-4AD3-962B-DE8211B0B808}"/>
              </a:ext>
            </a:extLst>
          </p:cNvPr>
          <p:cNvGrpSpPr/>
          <p:nvPr/>
        </p:nvGrpSpPr>
        <p:grpSpPr>
          <a:xfrm>
            <a:off x="9883902" y="4763726"/>
            <a:ext cx="271463" cy="261937"/>
            <a:chOff x="3814762" y="2590801"/>
            <a:chExt cx="297657" cy="280987"/>
          </a:xfrm>
          <a:solidFill>
            <a:srgbClr val="BF0909"/>
          </a:solidFill>
        </p:grpSpPr>
        <p:sp>
          <p:nvSpPr>
            <p:cNvPr id="334" name="Oval 333">
              <a:extLst>
                <a:ext uri="{FF2B5EF4-FFF2-40B4-BE49-F238E27FC236}">
                  <a16:creationId xmlns:a16="http://schemas.microsoft.com/office/drawing/2014/main" xmlns="" id="{F2B86B6B-D8DB-4722-B7A8-9C64902373E9}"/>
                </a:ext>
              </a:extLst>
            </p:cNvPr>
            <p:cNvSpPr/>
            <p:nvPr/>
          </p:nvSpPr>
          <p:spPr>
            <a:xfrm>
              <a:off x="3814762" y="2590801"/>
              <a:ext cx="297657" cy="280987"/>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5" name="Freeform 5">
              <a:extLst>
                <a:ext uri="{FF2B5EF4-FFF2-40B4-BE49-F238E27FC236}">
                  <a16:creationId xmlns:a16="http://schemas.microsoft.com/office/drawing/2014/main" xmlns="" id="{826A8169-0CDC-4E73-8525-D48CF3761BE8}"/>
                </a:ext>
              </a:extLst>
            </p:cNvPr>
            <p:cNvSpPr>
              <a:spLocks/>
            </p:cNvSpPr>
            <p:nvPr/>
          </p:nvSpPr>
          <p:spPr bwMode="auto">
            <a:xfrm>
              <a:off x="3859490" y="2649473"/>
              <a:ext cx="196298" cy="161149"/>
            </a:xfrm>
            <a:custGeom>
              <a:avLst/>
              <a:gdLst>
                <a:gd name="T0" fmla="*/ 704 w 704"/>
                <a:gd name="T1" fmla="*/ 0 h 660"/>
                <a:gd name="T2" fmla="*/ 289 w 704"/>
                <a:gd name="T3" fmla="*/ 443 h 660"/>
                <a:gd name="T4" fmla="*/ 153 w 704"/>
                <a:gd name="T5" fmla="*/ 292 h 660"/>
                <a:gd name="T6" fmla="*/ 0 w 704"/>
                <a:gd name="T7" fmla="*/ 406 h 660"/>
                <a:gd name="T8" fmla="*/ 298 w 704"/>
                <a:gd name="T9" fmla="*/ 660 h 660"/>
                <a:gd name="T10" fmla="*/ 704 w 704"/>
                <a:gd name="T11" fmla="*/ 235 h 660"/>
                <a:gd name="T12" fmla="*/ 704 w 704"/>
                <a:gd name="T13" fmla="*/ 0 h 660"/>
              </a:gdLst>
              <a:ahLst/>
              <a:cxnLst>
                <a:cxn ang="0">
                  <a:pos x="T0" y="T1"/>
                </a:cxn>
                <a:cxn ang="0">
                  <a:pos x="T2" y="T3"/>
                </a:cxn>
                <a:cxn ang="0">
                  <a:pos x="T4" y="T5"/>
                </a:cxn>
                <a:cxn ang="0">
                  <a:pos x="T6" y="T7"/>
                </a:cxn>
                <a:cxn ang="0">
                  <a:pos x="T8" y="T9"/>
                </a:cxn>
                <a:cxn ang="0">
                  <a:pos x="T10" y="T11"/>
                </a:cxn>
                <a:cxn ang="0">
                  <a:pos x="T12" y="T13"/>
                </a:cxn>
              </a:cxnLst>
              <a:rect l="0" t="0" r="r" b="b"/>
              <a:pathLst>
                <a:path w="704" h="660">
                  <a:moveTo>
                    <a:pt x="704" y="0"/>
                  </a:moveTo>
                  <a:cubicBezTo>
                    <a:pt x="704" y="0"/>
                    <a:pt x="365" y="113"/>
                    <a:pt x="289" y="443"/>
                  </a:cubicBezTo>
                  <a:cubicBezTo>
                    <a:pt x="153" y="292"/>
                    <a:pt x="153" y="292"/>
                    <a:pt x="153" y="292"/>
                  </a:cubicBezTo>
                  <a:cubicBezTo>
                    <a:pt x="0" y="406"/>
                    <a:pt x="0" y="406"/>
                    <a:pt x="0" y="406"/>
                  </a:cubicBezTo>
                  <a:cubicBezTo>
                    <a:pt x="298" y="660"/>
                    <a:pt x="298" y="660"/>
                    <a:pt x="298" y="660"/>
                  </a:cubicBezTo>
                  <a:cubicBezTo>
                    <a:pt x="298" y="660"/>
                    <a:pt x="539" y="248"/>
                    <a:pt x="704" y="235"/>
                  </a:cubicBezTo>
                  <a:lnTo>
                    <a:pt x="704" y="0"/>
                  </a:ln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latin typeface="Calibri Light" panose="020F0302020204030204" pitchFamily="34" charset="0"/>
              </a:endParaRPr>
            </a:p>
          </p:txBody>
        </p:sp>
      </p:grpSp>
      <p:grpSp>
        <p:nvGrpSpPr>
          <p:cNvPr id="336" name="Group 335">
            <a:extLst>
              <a:ext uri="{FF2B5EF4-FFF2-40B4-BE49-F238E27FC236}">
                <a16:creationId xmlns:a16="http://schemas.microsoft.com/office/drawing/2014/main" xmlns="" id="{A0576B41-488D-4999-A317-E5B532709916}"/>
              </a:ext>
            </a:extLst>
          </p:cNvPr>
          <p:cNvGrpSpPr/>
          <p:nvPr/>
        </p:nvGrpSpPr>
        <p:grpSpPr>
          <a:xfrm>
            <a:off x="9883902" y="5225132"/>
            <a:ext cx="271463" cy="261937"/>
            <a:chOff x="3814762" y="2590801"/>
            <a:chExt cx="297657" cy="280987"/>
          </a:xfrm>
          <a:solidFill>
            <a:srgbClr val="BF0909"/>
          </a:solidFill>
        </p:grpSpPr>
        <p:sp>
          <p:nvSpPr>
            <p:cNvPr id="337" name="Oval 336">
              <a:extLst>
                <a:ext uri="{FF2B5EF4-FFF2-40B4-BE49-F238E27FC236}">
                  <a16:creationId xmlns:a16="http://schemas.microsoft.com/office/drawing/2014/main" xmlns="" id="{B1FD95CB-9D98-403A-990F-3BCFE2FCBA91}"/>
                </a:ext>
              </a:extLst>
            </p:cNvPr>
            <p:cNvSpPr/>
            <p:nvPr/>
          </p:nvSpPr>
          <p:spPr>
            <a:xfrm>
              <a:off x="3814762" y="2590801"/>
              <a:ext cx="297657" cy="280987"/>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8" name="Freeform 5">
              <a:extLst>
                <a:ext uri="{FF2B5EF4-FFF2-40B4-BE49-F238E27FC236}">
                  <a16:creationId xmlns:a16="http://schemas.microsoft.com/office/drawing/2014/main" xmlns="" id="{05FB620E-B97D-4283-8891-A6BDE24004D4}"/>
                </a:ext>
              </a:extLst>
            </p:cNvPr>
            <p:cNvSpPr>
              <a:spLocks/>
            </p:cNvSpPr>
            <p:nvPr/>
          </p:nvSpPr>
          <p:spPr bwMode="auto">
            <a:xfrm>
              <a:off x="3859490" y="2649473"/>
              <a:ext cx="196298" cy="161149"/>
            </a:xfrm>
            <a:custGeom>
              <a:avLst/>
              <a:gdLst>
                <a:gd name="T0" fmla="*/ 704 w 704"/>
                <a:gd name="T1" fmla="*/ 0 h 660"/>
                <a:gd name="T2" fmla="*/ 289 w 704"/>
                <a:gd name="T3" fmla="*/ 443 h 660"/>
                <a:gd name="T4" fmla="*/ 153 w 704"/>
                <a:gd name="T5" fmla="*/ 292 h 660"/>
                <a:gd name="T6" fmla="*/ 0 w 704"/>
                <a:gd name="T7" fmla="*/ 406 h 660"/>
                <a:gd name="T8" fmla="*/ 298 w 704"/>
                <a:gd name="T9" fmla="*/ 660 h 660"/>
                <a:gd name="T10" fmla="*/ 704 w 704"/>
                <a:gd name="T11" fmla="*/ 235 h 660"/>
                <a:gd name="T12" fmla="*/ 704 w 704"/>
                <a:gd name="T13" fmla="*/ 0 h 660"/>
              </a:gdLst>
              <a:ahLst/>
              <a:cxnLst>
                <a:cxn ang="0">
                  <a:pos x="T0" y="T1"/>
                </a:cxn>
                <a:cxn ang="0">
                  <a:pos x="T2" y="T3"/>
                </a:cxn>
                <a:cxn ang="0">
                  <a:pos x="T4" y="T5"/>
                </a:cxn>
                <a:cxn ang="0">
                  <a:pos x="T6" y="T7"/>
                </a:cxn>
                <a:cxn ang="0">
                  <a:pos x="T8" y="T9"/>
                </a:cxn>
                <a:cxn ang="0">
                  <a:pos x="T10" y="T11"/>
                </a:cxn>
                <a:cxn ang="0">
                  <a:pos x="T12" y="T13"/>
                </a:cxn>
              </a:cxnLst>
              <a:rect l="0" t="0" r="r" b="b"/>
              <a:pathLst>
                <a:path w="704" h="660">
                  <a:moveTo>
                    <a:pt x="704" y="0"/>
                  </a:moveTo>
                  <a:cubicBezTo>
                    <a:pt x="704" y="0"/>
                    <a:pt x="365" y="113"/>
                    <a:pt x="289" y="443"/>
                  </a:cubicBezTo>
                  <a:cubicBezTo>
                    <a:pt x="153" y="292"/>
                    <a:pt x="153" y="292"/>
                    <a:pt x="153" y="292"/>
                  </a:cubicBezTo>
                  <a:cubicBezTo>
                    <a:pt x="0" y="406"/>
                    <a:pt x="0" y="406"/>
                    <a:pt x="0" y="406"/>
                  </a:cubicBezTo>
                  <a:cubicBezTo>
                    <a:pt x="298" y="660"/>
                    <a:pt x="298" y="660"/>
                    <a:pt x="298" y="660"/>
                  </a:cubicBezTo>
                  <a:cubicBezTo>
                    <a:pt x="298" y="660"/>
                    <a:pt x="539" y="248"/>
                    <a:pt x="704" y="235"/>
                  </a:cubicBezTo>
                  <a:lnTo>
                    <a:pt x="704" y="0"/>
                  </a:ln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latin typeface="Calibri Light" panose="020F0302020204030204" pitchFamily="34" charset="0"/>
              </a:endParaRPr>
            </a:p>
          </p:txBody>
        </p:sp>
      </p:grpSp>
      <p:grpSp>
        <p:nvGrpSpPr>
          <p:cNvPr id="339" name="Group 338">
            <a:extLst>
              <a:ext uri="{FF2B5EF4-FFF2-40B4-BE49-F238E27FC236}">
                <a16:creationId xmlns:a16="http://schemas.microsoft.com/office/drawing/2014/main" xmlns="" id="{0CA07D3A-92BD-4771-8163-58FED4370FB3}"/>
              </a:ext>
            </a:extLst>
          </p:cNvPr>
          <p:cNvGrpSpPr/>
          <p:nvPr/>
        </p:nvGrpSpPr>
        <p:grpSpPr>
          <a:xfrm>
            <a:off x="9878474" y="5676494"/>
            <a:ext cx="271463" cy="261937"/>
            <a:chOff x="3814762" y="2590801"/>
            <a:chExt cx="297657" cy="280987"/>
          </a:xfrm>
          <a:solidFill>
            <a:srgbClr val="BF0909"/>
          </a:solidFill>
        </p:grpSpPr>
        <p:sp>
          <p:nvSpPr>
            <p:cNvPr id="340" name="Oval 339">
              <a:extLst>
                <a:ext uri="{FF2B5EF4-FFF2-40B4-BE49-F238E27FC236}">
                  <a16:creationId xmlns:a16="http://schemas.microsoft.com/office/drawing/2014/main" xmlns="" id="{0B298FB2-4FA1-4A81-A782-BD71A9DF3BE6}"/>
                </a:ext>
              </a:extLst>
            </p:cNvPr>
            <p:cNvSpPr/>
            <p:nvPr/>
          </p:nvSpPr>
          <p:spPr>
            <a:xfrm>
              <a:off x="3814762" y="2590801"/>
              <a:ext cx="297657" cy="280987"/>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1" name="Freeform 5">
              <a:extLst>
                <a:ext uri="{FF2B5EF4-FFF2-40B4-BE49-F238E27FC236}">
                  <a16:creationId xmlns:a16="http://schemas.microsoft.com/office/drawing/2014/main" xmlns="" id="{797A59D4-56F3-4494-A35B-55232B277128}"/>
                </a:ext>
              </a:extLst>
            </p:cNvPr>
            <p:cNvSpPr>
              <a:spLocks/>
            </p:cNvSpPr>
            <p:nvPr/>
          </p:nvSpPr>
          <p:spPr bwMode="auto">
            <a:xfrm>
              <a:off x="3859490" y="2649473"/>
              <a:ext cx="196298" cy="161149"/>
            </a:xfrm>
            <a:custGeom>
              <a:avLst/>
              <a:gdLst>
                <a:gd name="T0" fmla="*/ 704 w 704"/>
                <a:gd name="T1" fmla="*/ 0 h 660"/>
                <a:gd name="T2" fmla="*/ 289 w 704"/>
                <a:gd name="T3" fmla="*/ 443 h 660"/>
                <a:gd name="T4" fmla="*/ 153 w 704"/>
                <a:gd name="T5" fmla="*/ 292 h 660"/>
                <a:gd name="T6" fmla="*/ 0 w 704"/>
                <a:gd name="T7" fmla="*/ 406 h 660"/>
                <a:gd name="T8" fmla="*/ 298 w 704"/>
                <a:gd name="T9" fmla="*/ 660 h 660"/>
                <a:gd name="T10" fmla="*/ 704 w 704"/>
                <a:gd name="T11" fmla="*/ 235 h 660"/>
                <a:gd name="T12" fmla="*/ 704 w 704"/>
                <a:gd name="T13" fmla="*/ 0 h 660"/>
              </a:gdLst>
              <a:ahLst/>
              <a:cxnLst>
                <a:cxn ang="0">
                  <a:pos x="T0" y="T1"/>
                </a:cxn>
                <a:cxn ang="0">
                  <a:pos x="T2" y="T3"/>
                </a:cxn>
                <a:cxn ang="0">
                  <a:pos x="T4" y="T5"/>
                </a:cxn>
                <a:cxn ang="0">
                  <a:pos x="T6" y="T7"/>
                </a:cxn>
                <a:cxn ang="0">
                  <a:pos x="T8" y="T9"/>
                </a:cxn>
                <a:cxn ang="0">
                  <a:pos x="T10" y="T11"/>
                </a:cxn>
                <a:cxn ang="0">
                  <a:pos x="T12" y="T13"/>
                </a:cxn>
              </a:cxnLst>
              <a:rect l="0" t="0" r="r" b="b"/>
              <a:pathLst>
                <a:path w="704" h="660">
                  <a:moveTo>
                    <a:pt x="704" y="0"/>
                  </a:moveTo>
                  <a:cubicBezTo>
                    <a:pt x="704" y="0"/>
                    <a:pt x="365" y="113"/>
                    <a:pt x="289" y="443"/>
                  </a:cubicBezTo>
                  <a:cubicBezTo>
                    <a:pt x="153" y="292"/>
                    <a:pt x="153" y="292"/>
                    <a:pt x="153" y="292"/>
                  </a:cubicBezTo>
                  <a:cubicBezTo>
                    <a:pt x="0" y="406"/>
                    <a:pt x="0" y="406"/>
                    <a:pt x="0" y="406"/>
                  </a:cubicBezTo>
                  <a:cubicBezTo>
                    <a:pt x="298" y="660"/>
                    <a:pt x="298" y="660"/>
                    <a:pt x="298" y="660"/>
                  </a:cubicBezTo>
                  <a:cubicBezTo>
                    <a:pt x="298" y="660"/>
                    <a:pt x="539" y="248"/>
                    <a:pt x="704" y="235"/>
                  </a:cubicBezTo>
                  <a:lnTo>
                    <a:pt x="704" y="0"/>
                  </a:ln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latin typeface="Calibri Light" panose="020F0302020204030204" pitchFamily="34" charset="0"/>
              </a:endParaRPr>
            </a:p>
          </p:txBody>
        </p:sp>
      </p:grpSp>
      <p:sp>
        <p:nvSpPr>
          <p:cNvPr id="4" name="Rectangle 3">
            <a:extLst>
              <a:ext uri="{FF2B5EF4-FFF2-40B4-BE49-F238E27FC236}">
                <a16:creationId xmlns:a16="http://schemas.microsoft.com/office/drawing/2014/main" xmlns="" id="{F2737146-4AA5-413F-8115-2853271DCE33}"/>
              </a:ext>
            </a:extLst>
          </p:cNvPr>
          <p:cNvSpPr/>
          <p:nvPr/>
        </p:nvSpPr>
        <p:spPr>
          <a:xfrm flipV="1">
            <a:off x="5190535" y="616934"/>
            <a:ext cx="6102305" cy="4571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76" name="Group 75">
            <a:extLst>
              <a:ext uri="{FF2B5EF4-FFF2-40B4-BE49-F238E27FC236}">
                <a16:creationId xmlns:a16="http://schemas.microsoft.com/office/drawing/2014/main" xmlns="" id="{26538631-E426-430F-A447-3AC9B6D4EDA7}"/>
              </a:ext>
            </a:extLst>
          </p:cNvPr>
          <p:cNvGrpSpPr/>
          <p:nvPr/>
        </p:nvGrpSpPr>
        <p:grpSpPr>
          <a:xfrm>
            <a:off x="4981575" y="2497246"/>
            <a:ext cx="271463" cy="261937"/>
            <a:chOff x="3814762" y="2590801"/>
            <a:chExt cx="297657" cy="280987"/>
          </a:xfrm>
        </p:grpSpPr>
        <p:sp>
          <p:nvSpPr>
            <p:cNvPr id="77" name="Oval 76">
              <a:extLst>
                <a:ext uri="{FF2B5EF4-FFF2-40B4-BE49-F238E27FC236}">
                  <a16:creationId xmlns:a16="http://schemas.microsoft.com/office/drawing/2014/main" xmlns="" id="{9B549C13-2629-486D-BA43-615BBCC24414}"/>
                </a:ext>
              </a:extLst>
            </p:cNvPr>
            <p:cNvSpPr/>
            <p:nvPr/>
          </p:nvSpPr>
          <p:spPr>
            <a:xfrm>
              <a:off x="3814762" y="2590801"/>
              <a:ext cx="297657" cy="2809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8" name="Freeform 5">
              <a:extLst>
                <a:ext uri="{FF2B5EF4-FFF2-40B4-BE49-F238E27FC236}">
                  <a16:creationId xmlns:a16="http://schemas.microsoft.com/office/drawing/2014/main" xmlns="" id="{4C31F43A-53AC-41F9-8BA2-63274D351913}"/>
                </a:ext>
              </a:extLst>
            </p:cNvPr>
            <p:cNvSpPr>
              <a:spLocks/>
            </p:cNvSpPr>
            <p:nvPr/>
          </p:nvSpPr>
          <p:spPr bwMode="auto">
            <a:xfrm>
              <a:off x="3859490" y="2649473"/>
              <a:ext cx="196298" cy="161149"/>
            </a:xfrm>
            <a:custGeom>
              <a:avLst/>
              <a:gdLst>
                <a:gd name="T0" fmla="*/ 704 w 704"/>
                <a:gd name="T1" fmla="*/ 0 h 660"/>
                <a:gd name="T2" fmla="*/ 289 w 704"/>
                <a:gd name="T3" fmla="*/ 443 h 660"/>
                <a:gd name="T4" fmla="*/ 153 w 704"/>
                <a:gd name="T5" fmla="*/ 292 h 660"/>
                <a:gd name="T6" fmla="*/ 0 w 704"/>
                <a:gd name="T7" fmla="*/ 406 h 660"/>
                <a:gd name="T8" fmla="*/ 298 w 704"/>
                <a:gd name="T9" fmla="*/ 660 h 660"/>
                <a:gd name="T10" fmla="*/ 704 w 704"/>
                <a:gd name="T11" fmla="*/ 235 h 660"/>
                <a:gd name="T12" fmla="*/ 704 w 704"/>
                <a:gd name="T13" fmla="*/ 0 h 660"/>
              </a:gdLst>
              <a:ahLst/>
              <a:cxnLst>
                <a:cxn ang="0">
                  <a:pos x="T0" y="T1"/>
                </a:cxn>
                <a:cxn ang="0">
                  <a:pos x="T2" y="T3"/>
                </a:cxn>
                <a:cxn ang="0">
                  <a:pos x="T4" y="T5"/>
                </a:cxn>
                <a:cxn ang="0">
                  <a:pos x="T6" y="T7"/>
                </a:cxn>
                <a:cxn ang="0">
                  <a:pos x="T8" y="T9"/>
                </a:cxn>
                <a:cxn ang="0">
                  <a:pos x="T10" y="T11"/>
                </a:cxn>
                <a:cxn ang="0">
                  <a:pos x="T12" y="T13"/>
                </a:cxn>
              </a:cxnLst>
              <a:rect l="0" t="0" r="r" b="b"/>
              <a:pathLst>
                <a:path w="704" h="660">
                  <a:moveTo>
                    <a:pt x="704" y="0"/>
                  </a:moveTo>
                  <a:cubicBezTo>
                    <a:pt x="704" y="0"/>
                    <a:pt x="365" y="113"/>
                    <a:pt x="289" y="443"/>
                  </a:cubicBezTo>
                  <a:cubicBezTo>
                    <a:pt x="153" y="292"/>
                    <a:pt x="153" y="292"/>
                    <a:pt x="153" y="292"/>
                  </a:cubicBezTo>
                  <a:cubicBezTo>
                    <a:pt x="0" y="406"/>
                    <a:pt x="0" y="406"/>
                    <a:pt x="0" y="406"/>
                  </a:cubicBezTo>
                  <a:cubicBezTo>
                    <a:pt x="298" y="660"/>
                    <a:pt x="298" y="660"/>
                    <a:pt x="298" y="660"/>
                  </a:cubicBezTo>
                  <a:cubicBezTo>
                    <a:pt x="298" y="660"/>
                    <a:pt x="539" y="248"/>
                    <a:pt x="704" y="235"/>
                  </a:cubicBezTo>
                  <a:lnTo>
                    <a:pt x="704" y="0"/>
                  </a:ln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latin typeface="Calibri Light" panose="020F0302020204030204" pitchFamily="34" charset="0"/>
              </a:endParaRPr>
            </a:p>
          </p:txBody>
        </p:sp>
      </p:grpSp>
      <p:grpSp>
        <p:nvGrpSpPr>
          <p:cNvPr id="79" name="Group 78">
            <a:extLst>
              <a:ext uri="{FF2B5EF4-FFF2-40B4-BE49-F238E27FC236}">
                <a16:creationId xmlns:a16="http://schemas.microsoft.com/office/drawing/2014/main" xmlns="" id="{E79DCB54-AD7E-4E4B-8F25-604A5CB44EA5}"/>
              </a:ext>
            </a:extLst>
          </p:cNvPr>
          <p:cNvGrpSpPr/>
          <p:nvPr/>
        </p:nvGrpSpPr>
        <p:grpSpPr>
          <a:xfrm>
            <a:off x="9883901" y="3410816"/>
            <a:ext cx="271463" cy="261937"/>
            <a:chOff x="3814762" y="2590801"/>
            <a:chExt cx="297657" cy="280987"/>
          </a:xfrm>
          <a:solidFill>
            <a:srgbClr val="BF0909"/>
          </a:solidFill>
        </p:grpSpPr>
        <p:sp>
          <p:nvSpPr>
            <p:cNvPr id="80" name="Oval 79">
              <a:extLst>
                <a:ext uri="{FF2B5EF4-FFF2-40B4-BE49-F238E27FC236}">
                  <a16:creationId xmlns:a16="http://schemas.microsoft.com/office/drawing/2014/main" xmlns="" id="{9D8A89A4-124F-465F-91FF-9A2196372050}"/>
                </a:ext>
              </a:extLst>
            </p:cNvPr>
            <p:cNvSpPr/>
            <p:nvPr/>
          </p:nvSpPr>
          <p:spPr>
            <a:xfrm>
              <a:off x="3814762" y="2590801"/>
              <a:ext cx="297657" cy="280987"/>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1" name="Freeform 5">
              <a:extLst>
                <a:ext uri="{FF2B5EF4-FFF2-40B4-BE49-F238E27FC236}">
                  <a16:creationId xmlns:a16="http://schemas.microsoft.com/office/drawing/2014/main" xmlns="" id="{704BFBD2-01C9-4FC2-BBAC-8A77C2010017}"/>
                </a:ext>
              </a:extLst>
            </p:cNvPr>
            <p:cNvSpPr>
              <a:spLocks/>
            </p:cNvSpPr>
            <p:nvPr/>
          </p:nvSpPr>
          <p:spPr bwMode="auto">
            <a:xfrm>
              <a:off x="3859490" y="2649473"/>
              <a:ext cx="196298" cy="161149"/>
            </a:xfrm>
            <a:custGeom>
              <a:avLst/>
              <a:gdLst>
                <a:gd name="T0" fmla="*/ 704 w 704"/>
                <a:gd name="T1" fmla="*/ 0 h 660"/>
                <a:gd name="T2" fmla="*/ 289 w 704"/>
                <a:gd name="T3" fmla="*/ 443 h 660"/>
                <a:gd name="T4" fmla="*/ 153 w 704"/>
                <a:gd name="T5" fmla="*/ 292 h 660"/>
                <a:gd name="T6" fmla="*/ 0 w 704"/>
                <a:gd name="T7" fmla="*/ 406 h 660"/>
                <a:gd name="T8" fmla="*/ 298 w 704"/>
                <a:gd name="T9" fmla="*/ 660 h 660"/>
                <a:gd name="T10" fmla="*/ 704 w 704"/>
                <a:gd name="T11" fmla="*/ 235 h 660"/>
                <a:gd name="T12" fmla="*/ 704 w 704"/>
                <a:gd name="T13" fmla="*/ 0 h 660"/>
              </a:gdLst>
              <a:ahLst/>
              <a:cxnLst>
                <a:cxn ang="0">
                  <a:pos x="T0" y="T1"/>
                </a:cxn>
                <a:cxn ang="0">
                  <a:pos x="T2" y="T3"/>
                </a:cxn>
                <a:cxn ang="0">
                  <a:pos x="T4" y="T5"/>
                </a:cxn>
                <a:cxn ang="0">
                  <a:pos x="T6" y="T7"/>
                </a:cxn>
                <a:cxn ang="0">
                  <a:pos x="T8" y="T9"/>
                </a:cxn>
                <a:cxn ang="0">
                  <a:pos x="T10" y="T11"/>
                </a:cxn>
                <a:cxn ang="0">
                  <a:pos x="T12" y="T13"/>
                </a:cxn>
              </a:cxnLst>
              <a:rect l="0" t="0" r="r" b="b"/>
              <a:pathLst>
                <a:path w="704" h="660">
                  <a:moveTo>
                    <a:pt x="704" y="0"/>
                  </a:moveTo>
                  <a:cubicBezTo>
                    <a:pt x="704" y="0"/>
                    <a:pt x="365" y="113"/>
                    <a:pt x="289" y="443"/>
                  </a:cubicBezTo>
                  <a:cubicBezTo>
                    <a:pt x="153" y="292"/>
                    <a:pt x="153" y="292"/>
                    <a:pt x="153" y="292"/>
                  </a:cubicBezTo>
                  <a:cubicBezTo>
                    <a:pt x="0" y="406"/>
                    <a:pt x="0" y="406"/>
                    <a:pt x="0" y="406"/>
                  </a:cubicBezTo>
                  <a:cubicBezTo>
                    <a:pt x="298" y="660"/>
                    <a:pt x="298" y="660"/>
                    <a:pt x="298" y="660"/>
                  </a:cubicBezTo>
                  <a:cubicBezTo>
                    <a:pt x="298" y="660"/>
                    <a:pt x="539" y="248"/>
                    <a:pt x="704" y="235"/>
                  </a:cubicBezTo>
                  <a:lnTo>
                    <a:pt x="704" y="0"/>
                  </a:ln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latin typeface="Calibri Light" panose="020F0302020204030204" pitchFamily="34" charset="0"/>
              </a:endParaRPr>
            </a:p>
          </p:txBody>
        </p:sp>
      </p:grpSp>
      <p:grpSp>
        <p:nvGrpSpPr>
          <p:cNvPr id="82" name="Group 81">
            <a:extLst>
              <a:ext uri="{FF2B5EF4-FFF2-40B4-BE49-F238E27FC236}">
                <a16:creationId xmlns:a16="http://schemas.microsoft.com/office/drawing/2014/main" xmlns="" id="{17965C84-DA4B-4B5E-A518-6F29616DA492}"/>
              </a:ext>
            </a:extLst>
          </p:cNvPr>
          <p:cNvGrpSpPr/>
          <p:nvPr/>
        </p:nvGrpSpPr>
        <p:grpSpPr>
          <a:xfrm>
            <a:off x="9873046" y="3839191"/>
            <a:ext cx="271463" cy="261937"/>
            <a:chOff x="3814762" y="2590801"/>
            <a:chExt cx="297657" cy="280987"/>
          </a:xfrm>
          <a:solidFill>
            <a:srgbClr val="BF0909"/>
          </a:solidFill>
        </p:grpSpPr>
        <p:sp>
          <p:nvSpPr>
            <p:cNvPr id="83" name="Oval 82">
              <a:extLst>
                <a:ext uri="{FF2B5EF4-FFF2-40B4-BE49-F238E27FC236}">
                  <a16:creationId xmlns:a16="http://schemas.microsoft.com/office/drawing/2014/main" xmlns="" id="{3ABFC39E-FA04-406F-87F9-BFBE06B98BA9}"/>
                </a:ext>
              </a:extLst>
            </p:cNvPr>
            <p:cNvSpPr/>
            <p:nvPr/>
          </p:nvSpPr>
          <p:spPr>
            <a:xfrm>
              <a:off x="3814762" y="2590801"/>
              <a:ext cx="297657" cy="280987"/>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4" name="Freeform 5">
              <a:extLst>
                <a:ext uri="{FF2B5EF4-FFF2-40B4-BE49-F238E27FC236}">
                  <a16:creationId xmlns:a16="http://schemas.microsoft.com/office/drawing/2014/main" xmlns="" id="{94984D60-5576-4D05-A0A2-B99E029DA91E}"/>
                </a:ext>
              </a:extLst>
            </p:cNvPr>
            <p:cNvSpPr>
              <a:spLocks/>
            </p:cNvSpPr>
            <p:nvPr/>
          </p:nvSpPr>
          <p:spPr bwMode="auto">
            <a:xfrm>
              <a:off x="3859490" y="2649473"/>
              <a:ext cx="196298" cy="161149"/>
            </a:xfrm>
            <a:custGeom>
              <a:avLst/>
              <a:gdLst>
                <a:gd name="T0" fmla="*/ 704 w 704"/>
                <a:gd name="T1" fmla="*/ 0 h 660"/>
                <a:gd name="T2" fmla="*/ 289 w 704"/>
                <a:gd name="T3" fmla="*/ 443 h 660"/>
                <a:gd name="T4" fmla="*/ 153 w 704"/>
                <a:gd name="T5" fmla="*/ 292 h 660"/>
                <a:gd name="T6" fmla="*/ 0 w 704"/>
                <a:gd name="T7" fmla="*/ 406 h 660"/>
                <a:gd name="T8" fmla="*/ 298 w 704"/>
                <a:gd name="T9" fmla="*/ 660 h 660"/>
                <a:gd name="T10" fmla="*/ 704 w 704"/>
                <a:gd name="T11" fmla="*/ 235 h 660"/>
                <a:gd name="T12" fmla="*/ 704 w 704"/>
                <a:gd name="T13" fmla="*/ 0 h 660"/>
              </a:gdLst>
              <a:ahLst/>
              <a:cxnLst>
                <a:cxn ang="0">
                  <a:pos x="T0" y="T1"/>
                </a:cxn>
                <a:cxn ang="0">
                  <a:pos x="T2" y="T3"/>
                </a:cxn>
                <a:cxn ang="0">
                  <a:pos x="T4" y="T5"/>
                </a:cxn>
                <a:cxn ang="0">
                  <a:pos x="T6" y="T7"/>
                </a:cxn>
                <a:cxn ang="0">
                  <a:pos x="T8" y="T9"/>
                </a:cxn>
                <a:cxn ang="0">
                  <a:pos x="T10" y="T11"/>
                </a:cxn>
                <a:cxn ang="0">
                  <a:pos x="T12" y="T13"/>
                </a:cxn>
              </a:cxnLst>
              <a:rect l="0" t="0" r="r" b="b"/>
              <a:pathLst>
                <a:path w="704" h="660">
                  <a:moveTo>
                    <a:pt x="704" y="0"/>
                  </a:moveTo>
                  <a:cubicBezTo>
                    <a:pt x="704" y="0"/>
                    <a:pt x="365" y="113"/>
                    <a:pt x="289" y="443"/>
                  </a:cubicBezTo>
                  <a:cubicBezTo>
                    <a:pt x="153" y="292"/>
                    <a:pt x="153" y="292"/>
                    <a:pt x="153" y="292"/>
                  </a:cubicBezTo>
                  <a:cubicBezTo>
                    <a:pt x="0" y="406"/>
                    <a:pt x="0" y="406"/>
                    <a:pt x="0" y="406"/>
                  </a:cubicBezTo>
                  <a:cubicBezTo>
                    <a:pt x="298" y="660"/>
                    <a:pt x="298" y="660"/>
                    <a:pt x="298" y="660"/>
                  </a:cubicBezTo>
                  <a:cubicBezTo>
                    <a:pt x="298" y="660"/>
                    <a:pt x="539" y="248"/>
                    <a:pt x="704" y="235"/>
                  </a:cubicBezTo>
                  <a:lnTo>
                    <a:pt x="704" y="0"/>
                  </a:ln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latin typeface="Calibri Light" panose="020F0302020204030204" pitchFamily="34" charset="0"/>
              </a:endParaRPr>
            </a:p>
          </p:txBody>
        </p:sp>
      </p:grpSp>
      <p:grpSp>
        <p:nvGrpSpPr>
          <p:cNvPr id="85" name="Group 84">
            <a:extLst>
              <a:ext uri="{FF2B5EF4-FFF2-40B4-BE49-F238E27FC236}">
                <a16:creationId xmlns:a16="http://schemas.microsoft.com/office/drawing/2014/main" xmlns="" id="{4FD2A1A3-137E-4E2D-A5D1-AFE216839DD9}"/>
              </a:ext>
            </a:extLst>
          </p:cNvPr>
          <p:cNvGrpSpPr/>
          <p:nvPr/>
        </p:nvGrpSpPr>
        <p:grpSpPr>
          <a:xfrm>
            <a:off x="9883901" y="2511621"/>
            <a:ext cx="271463" cy="261937"/>
            <a:chOff x="3814762" y="2590801"/>
            <a:chExt cx="297657" cy="280987"/>
          </a:xfrm>
          <a:solidFill>
            <a:srgbClr val="BF0909"/>
          </a:solidFill>
        </p:grpSpPr>
        <p:sp>
          <p:nvSpPr>
            <p:cNvPr id="86" name="Oval 85">
              <a:extLst>
                <a:ext uri="{FF2B5EF4-FFF2-40B4-BE49-F238E27FC236}">
                  <a16:creationId xmlns:a16="http://schemas.microsoft.com/office/drawing/2014/main" xmlns="" id="{410D1E63-92DB-4810-85FB-87EF49946CFD}"/>
                </a:ext>
              </a:extLst>
            </p:cNvPr>
            <p:cNvSpPr/>
            <p:nvPr/>
          </p:nvSpPr>
          <p:spPr>
            <a:xfrm>
              <a:off x="3814762" y="2590801"/>
              <a:ext cx="297657" cy="280987"/>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7" name="Freeform 5">
              <a:extLst>
                <a:ext uri="{FF2B5EF4-FFF2-40B4-BE49-F238E27FC236}">
                  <a16:creationId xmlns:a16="http://schemas.microsoft.com/office/drawing/2014/main" xmlns="" id="{7A5A9253-1FB8-4CA1-9C1D-1DA9753AFD28}"/>
                </a:ext>
              </a:extLst>
            </p:cNvPr>
            <p:cNvSpPr>
              <a:spLocks/>
            </p:cNvSpPr>
            <p:nvPr/>
          </p:nvSpPr>
          <p:spPr bwMode="auto">
            <a:xfrm>
              <a:off x="3859490" y="2649473"/>
              <a:ext cx="196298" cy="161149"/>
            </a:xfrm>
            <a:custGeom>
              <a:avLst/>
              <a:gdLst>
                <a:gd name="T0" fmla="*/ 704 w 704"/>
                <a:gd name="T1" fmla="*/ 0 h 660"/>
                <a:gd name="T2" fmla="*/ 289 w 704"/>
                <a:gd name="T3" fmla="*/ 443 h 660"/>
                <a:gd name="T4" fmla="*/ 153 w 704"/>
                <a:gd name="T5" fmla="*/ 292 h 660"/>
                <a:gd name="T6" fmla="*/ 0 w 704"/>
                <a:gd name="T7" fmla="*/ 406 h 660"/>
                <a:gd name="T8" fmla="*/ 298 w 704"/>
                <a:gd name="T9" fmla="*/ 660 h 660"/>
                <a:gd name="T10" fmla="*/ 704 w 704"/>
                <a:gd name="T11" fmla="*/ 235 h 660"/>
                <a:gd name="T12" fmla="*/ 704 w 704"/>
                <a:gd name="T13" fmla="*/ 0 h 660"/>
              </a:gdLst>
              <a:ahLst/>
              <a:cxnLst>
                <a:cxn ang="0">
                  <a:pos x="T0" y="T1"/>
                </a:cxn>
                <a:cxn ang="0">
                  <a:pos x="T2" y="T3"/>
                </a:cxn>
                <a:cxn ang="0">
                  <a:pos x="T4" y="T5"/>
                </a:cxn>
                <a:cxn ang="0">
                  <a:pos x="T6" y="T7"/>
                </a:cxn>
                <a:cxn ang="0">
                  <a:pos x="T8" y="T9"/>
                </a:cxn>
                <a:cxn ang="0">
                  <a:pos x="T10" y="T11"/>
                </a:cxn>
                <a:cxn ang="0">
                  <a:pos x="T12" y="T13"/>
                </a:cxn>
              </a:cxnLst>
              <a:rect l="0" t="0" r="r" b="b"/>
              <a:pathLst>
                <a:path w="704" h="660">
                  <a:moveTo>
                    <a:pt x="704" y="0"/>
                  </a:moveTo>
                  <a:cubicBezTo>
                    <a:pt x="704" y="0"/>
                    <a:pt x="365" y="113"/>
                    <a:pt x="289" y="443"/>
                  </a:cubicBezTo>
                  <a:cubicBezTo>
                    <a:pt x="153" y="292"/>
                    <a:pt x="153" y="292"/>
                    <a:pt x="153" y="292"/>
                  </a:cubicBezTo>
                  <a:cubicBezTo>
                    <a:pt x="0" y="406"/>
                    <a:pt x="0" y="406"/>
                    <a:pt x="0" y="406"/>
                  </a:cubicBezTo>
                  <a:cubicBezTo>
                    <a:pt x="298" y="660"/>
                    <a:pt x="298" y="660"/>
                    <a:pt x="298" y="660"/>
                  </a:cubicBezTo>
                  <a:cubicBezTo>
                    <a:pt x="298" y="660"/>
                    <a:pt x="539" y="248"/>
                    <a:pt x="704" y="235"/>
                  </a:cubicBezTo>
                  <a:lnTo>
                    <a:pt x="704" y="0"/>
                  </a:ln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latin typeface="Calibri Light" panose="020F0302020204030204" pitchFamily="34" charset="0"/>
              </a:endParaRPr>
            </a:p>
          </p:txBody>
        </p:sp>
      </p:grpSp>
      <p:grpSp>
        <p:nvGrpSpPr>
          <p:cNvPr id="88" name="Group 87">
            <a:extLst>
              <a:ext uri="{FF2B5EF4-FFF2-40B4-BE49-F238E27FC236}">
                <a16:creationId xmlns:a16="http://schemas.microsoft.com/office/drawing/2014/main" xmlns="" id="{2BFCB814-7B5F-45F2-9F69-42487ACC7BCF}"/>
              </a:ext>
            </a:extLst>
          </p:cNvPr>
          <p:cNvGrpSpPr/>
          <p:nvPr/>
        </p:nvGrpSpPr>
        <p:grpSpPr>
          <a:xfrm>
            <a:off x="4981575" y="3848176"/>
            <a:ext cx="271463" cy="261937"/>
            <a:chOff x="3814762" y="2590801"/>
            <a:chExt cx="297657" cy="280987"/>
          </a:xfrm>
        </p:grpSpPr>
        <p:sp>
          <p:nvSpPr>
            <p:cNvPr id="89" name="Oval 88">
              <a:extLst>
                <a:ext uri="{FF2B5EF4-FFF2-40B4-BE49-F238E27FC236}">
                  <a16:creationId xmlns:a16="http://schemas.microsoft.com/office/drawing/2014/main" xmlns="" id="{824B1D17-B772-451A-8E88-AEB8A730BF5A}"/>
                </a:ext>
              </a:extLst>
            </p:cNvPr>
            <p:cNvSpPr/>
            <p:nvPr/>
          </p:nvSpPr>
          <p:spPr>
            <a:xfrm>
              <a:off x="3814762" y="2590801"/>
              <a:ext cx="297657" cy="2809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0" name="Freeform 5">
              <a:extLst>
                <a:ext uri="{FF2B5EF4-FFF2-40B4-BE49-F238E27FC236}">
                  <a16:creationId xmlns:a16="http://schemas.microsoft.com/office/drawing/2014/main" xmlns="" id="{08288BB2-B02B-4F73-BC07-496B9DCE5FBD}"/>
                </a:ext>
              </a:extLst>
            </p:cNvPr>
            <p:cNvSpPr>
              <a:spLocks/>
            </p:cNvSpPr>
            <p:nvPr/>
          </p:nvSpPr>
          <p:spPr bwMode="auto">
            <a:xfrm>
              <a:off x="3859490" y="2649473"/>
              <a:ext cx="196298" cy="161149"/>
            </a:xfrm>
            <a:custGeom>
              <a:avLst/>
              <a:gdLst>
                <a:gd name="T0" fmla="*/ 704 w 704"/>
                <a:gd name="T1" fmla="*/ 0 h 660"/>
                <a:gd name="T2" fmla="*/ 289 w 704"/>
                <a:gd name="T3" fmla="*/ 443 h 660"/>
                <a:gd name="T4" fmla="*/ 153 w 704"/>
                <a:gd name="T5" fmla="*/ 292 h 660"/>
                <a:gd name="T6" fmla="*/ 0 w 704"/>
                <a:gd name="T7" fmla="*/ 406 h 660"/>
                <a:gd name="T8" fmla="*/ 298 w 704"/>
                <a:gd name="T9" fmla="*/ 660 h 660"/>
                <a:gd name="T10" fmla="*/ 704 w 704"/>
                <a:gd name="T11" fmla="*/ 235 h 660"/>
                <a:gd name="T12" fmla="*/ 704 w 704"/>
                <a:gd name="T13" fmla="*/ 0 h 660"/>
              </a:gdLst>
              <a:ahLst/>
              <a:cxnLst>
                <a:cxn ang="0">
                  <a:pos x="T0" y="T1"/>
                </a:cxn>
                <a:cxn ang="0">
                  <a:pos x="T2" y="T3"/>
                </a:cxn>
                <a:cxn ang="0">
                  <a:pos x="T4" y="T5"/>
                </a:cxn>
                <a:cxn ang="0">
                  <a:pos x="T6" y="T7"/>
                </a:cxn>
                <a:cxn ang="0">
                  <a:pos x="T8" y="T9"/>
                </a:cxn>
                <a:cxn ang="0">
                  <a:pos x="T10" y="T11"/>
                </a:cxn>
                <a:cxn ang="0">
                  <a:pos x="T12" y="T13"/>
                </a:cxn>
              </a:cxnLst>
              <a:rect l="0" t="0" r="r" b="b"/>
              <a:pathLst>
                <a:path w="704" h="660">
                  <a:moveTo>
                    <a:pt x="704" y="0"/>
                  </a:moveTo>
                  <a:cubicBezTo>
                    <a:pt x="704" y="0"/>
                    <a:pt x="365" y="113"/>
                    <a:pt x="289" y="443"/>
                  </a:cubicBezTo>
                  <a:cubicBezTo>
                    <a:pt x="153" y="292"/>
                    <a:pt x="153" y="292"/>
                    <a:pt x="153" y="292"/>
                  </a:cubicBezTo>
                  <a:cubicBezTo>
                    <a:pt x="0" y="406"/>
                    <a:pt x="0" y="406"/>
                    <a:pt x="0" y="406"/>
                  </a:cubicBezTo>
                  <a:cubicBezTo>
                    <a:pt x="298" y="660"/>
                    <a:pt x="298" y="660"/>
                    <a:pt x="298" y="660"/>
                  </a:cubicBezTo>
                  <a:cubicBezTo>
                    <a:pt x="298" y="660"/>
                    <a:pt x="539" y="248"/>
                    <a:pt x="704" y="235"/>
                  </a:cubicBezTo>
                  <a:lnTo>
                    <a:pt x="704" y="0"/>
                  </a:ln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latin typeface="Calibri Light" panose="020F0302020204030204" pitchFamily="34" charset="0"/>
              </a:endParaRPr>
            </a:p>
          </p:txBody>
        </p:sp>
      </p:grpSp>
      <p:grpSp>
        <p:nvGrpSpPr>
          <p:cNvPr id="91" name="Group 90">
            <a:extLst>
              <a:ext uri="{FF2B5EF4-FFF2-40B4-BE49-F238E27FC236}">
                <a16:creationId xmlns:a16="http://schemas.microsoft.com/office/drawing/2014/main" xmlns="" id="{3D6608B0-0046-463A-A7B3-E4DCF0DED18B}"/>
              </a:ext>
            </a:extLst>
          </p:cNvPr>
          <p:cNvGrpSpPr/>
          <p:nvPr/>
        </p:nvGrpSpPr>
        <p:grpSpPr>
          <a:xfrm>
            <a:off x="6651624" y="1600201"/>
            <a:ext cx="271463" cy="261937"/>
            <a:chOff x="3814762" y="2590801"/>
            <a:chExt cx="297657" cy="280987"/>
          </a:xfrm>
          <a:solidFill>
            <a:srgbClr val="0070C0"/>
          </a:solidFill>
        </p:grpSpPr>
        <p:sp>
          <p:nvSpPr>
            <p:cNvPr id="92" name="Oval 91">
              <a:extLst>
                <a:ext uri="{FF2B5EF4-FFF2-40B4-BE49-F238E27FC236}">
                  <a16:creationId xmlns:a16="http://schemas.microsoft.com/office/drawing/2014/main" xmlns="" id="{B61C9161-B2FF-4C18-91AA-4AC53EBBCE02}"/>
                </a:ext>
              </a:extLst>
            </p:cNvPr>
            <p:cNvSpPr/>
            <p:nvPr/>
          </p:nvSpPr>
          <p:spPr>
            <a:xfrm>
              <a:off x="3814762" y="2590801"/>
              <a:ext cx="297657" cy="2809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3" name="Freeform 5">
              <a:extLst>
                <a:ext uri="{FF2B5EF4-FFF2-40B4-BE49-F238E27FC236}">
                  <a16:creationId xmlns:a16="http://schemas.microsoft.com/office/drawing/2014/main" xmlns="" id="{259EEC73-E527-4749-AA57-608E009B1A83}"/>
                </a:ext>
              </a:extLst>
            </p:cNvPr>
            <p:cNvSpPr>
              <a:spLocks/>
            </p:cNvSpPr>
            <p:nvPr/>
          </p:nvSpPr>
          <p:spPr bwMode="auto">
            <a:xfrm>
              <a:off x="3859490" y="2649473"/>
              <a:ext cx="196298" cy="161149"/>
            </a:xfrm>
            <a:custGeom>
              <a:avLst/>
              <a:gdLst>
                <a:gd name="T0" fmla="*/ 704 w 704"/>
                <a:gd name="T1" fmla="*/ 0 h 660"/>
                <a:gd name="T2" fmla="*/ 289 w 704"/>
                <a:gd name="T3" fmla="*/ 443 h 660"/>
                <a:gd name="T4" fmla="*/ 153 w 704"/>
                <a:gd name="T5" fmla="*/ 292 h 660"/>
                <a:gd name="T6" fmla="*/ 0 w 704"/>
                <a:gd name="T7" fmla="*/ 406 h 660"/>
                <a:gd name="T8" fmla="*/ 298 w 704"/>
                <a:gd name="T9" fmla="*/ 660 h 660"/>
                <a:gd name="T10" fmla="*/ 704 w 704"/>
                <a:gd name="T11" fmla="*/ 235 h 660"/>
                <a:gd name="T12" fmla="*/ 704 w 704"/>
                <a:gd name="T13" fmla="*/ 0 h 660"/>
              </a:gdLst>
              <a:ahLst/>
              <a:cxnLst>
                <a:cxn ang="0">
                  <a:pos x="T0" y="T1"/>
                </a:cxn>
                <a:cxn ang="0">
                  <a:pos x="T2" y="T3"/>
                </a:cxn>
                <a:cxn ang="0">
                  <a:pos x="T4" y="T5"/>
                </a:cxn>
                <a:cxn ang="0">
                  <a:pos x="T6" y="T7"/>
                </a:cxn>
                <a:cxn ang="0">
                  <a:pos x="T8" y="T9"/>
                </a:cxn>
                <a:cxn ang="0">
                  <a:pos x="T10" y="T11"/>
                </a:cxn>
                <a:cxn ang="0">
                  <a:pos x="T12" y="T13"/>
                </a:cxn>
              </a:cxnLst>
              <a:rect l="0" t="0" r="r" b="b"/>
              <a:pathLst>
                <a:path w="704" h="660">
                  <a:moveTo>
                    <a:pt x="704" y="0"/>
                  </a:moveTo>
                  <a:cubicBezTo>
                    <a:pt x="704" y="0"/>
                    <a:pt x="365" y="113"/>
                    <a:pt x="289" y="443"/>
                  </a:cubicBezTo>
                  <a:cubicBezTo>
                    <a:pt x="153" y="292"/>
                    <a:pt x="153" y="292"/>
                    <a:pt x="153" y="292"/>
                  </a:cubicBezTo>
                  <a:cubicBezTo>
                    <a:pt x="0" y="406"/>
                    <a:pt x="0" y="406"/>
                    <a:pt x="0" y="406"/>
                  </a:cubicBezTo>
                  <a:cubicBezTo>
                    <a:pt x="298" y="660"/>
                    <a:pt x="298" y="660"/>
                    <a:pt x="298" y="660"/>
                  </a:cubicBezTo>
                  <a:cubicBezTo>
                    <a:pt x="298" y="660"/>
                    <a:pt x="539" y="248"/>
                    <a:pt x="704" y="235"/>
                  </a:cubicBezTo>
                  <a:lnTo>
                    <a:pt x="704" y="0"/>
                  </a:ln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latin typeface="Calibri Light" panose="020F0302020204030204" pitchFamily="34" charset="0"/>
              </a:endParaRPr>
            </a:p>
          </p:txBody>
        </p:sp>
      </p:grpSp>
    </p:spTree>
    <p:extLst>
      <p:ext uri="{BB962C8B-B14F-4D97-AF65-F5344CB8AC3E}">
        <p14:creationId xmlns:p14="http://schemas.microsoft.com/office/powerpoint/2010/main" val="2959428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DDC64B4F-EF8E-442A-8D01-0AD7034A6823}"/>
              </a:ext>
            </a:extLst>
          </p:cNvPr>
          <p:cNvSpPr>
            <a:spLocks noGrp="1"/>
          </p:cNvSpPr>
          <p:nvPr>
            <p:ph type="body" sz="quarter" idx="26"/>
          </p:nvPr>
        </p:nvSpPr>
        <p:spPr/>
        <p:txBody>
          <a:bodyPr/>
          <a:lstStyle/>
          <a:p>
            <a:pPr algn="ctr"/>
            <a:r>
              <a:rPr lang="en-US" b="1" i="1" u="sng" dirty="0"/>
              <a:t>Scaling for the future.</a:t>
            </a:r>
          </a:p>
        </p:txBody>
      </p:sp>
      <p:sp>
        <p:nvSpPr>
          <p:cNvPr id="8" name="Text Placeholder 7">
            <a:extLst>
              <a:ext uri="{FF2B5EF4-FFF2-40B4-BE49-F238E27FC236}">
                <a16:creationId xmlns:a16="http://schemas.microsoft.com/office/drawing/2014/main" xmlns="" id="{E869ACF9-B7F9-4774-B207-2EF789711513}"/>
              </a:ext>
            </a:extLst>
          </p:cNvPr>
          <p:cNvSpPr>
            <a:spLocks noGrp="1"/>
          </p:cNvSpPr>
          <p:nvPr>
            <p:ph type="body" sz="quarter" idx="27"/>
          </p:nvPr>
        </p:nvSpPr>
        <p:spPr>
          <a:xfrm>
            <a:off x="276452" y="1572681"/>
            <a:ext cx="2296144" cy="648000"/>
          </a:xfrm>
          <a:ln>
            <a:solidFill>
              <a:schemeClr val="tx2">
                <a:lumMod val="40000"/>
                <a:lumOff val="60000"/>
              </a:schemeClr>
            </a:solidFill>
          </a:ln>
        </p:spPr>
        <p:txBody>
          <a:bodyPr/>
          <a:lstStyle/>
          <a:p>
            <a:r>
              <a:rPr lang="en-US" dirty="0"/>
              <a:t>Phase 1</a:t>
            </a:r>
            <a:br>
              <a:rPr lang="en-US" dirty="0"/>
            </a:br>
            <a:r>
              <a:rPr lang="en-US" sz="1400" dirty="0">
                <a:latin typeface="+mn-lt"/>
              </a:rPr>
              <a:t>Complete</a:t>
            </a:r>
            <a:endParaRPr lang="en-US" dirty="0">
              <a:latin typeface="+mn-lt"/>
            </a:endParaRPr>
          </a:p>
        </p:txBody>
      </p:sp>
      <p:sp>
        <p:nvSpPr>
          <p:cNvPr id="3" name="Content Placeholder 2">
            <a:extLst>
              <a:ext uri="{FF2B5EF4-FFF2-40B4-BE49-F238E27FC236}">
                <a16:creationId xmlns:a16="http://schemas.microsoft.com/office/drawing/2014/main" xmlns="" id="{F350F641-F6F8-461C-9C2D-07E416875818}"/>
              </a:ext>
            </a:extLst>
          </p:cNvPr>
          <p:cNvSpPr>
            <a:spLocks noGrp="1"/>
          </p:cNvSpPr>
          <p:nvPr>
            <p:ph idx="1"/>
          </p:nvPr>
        </p:nvSpPr>
        <p:spPr>
          <a:xfrm>
            <a:off x="276613" y="2389377"/>
            <a:ext cx="2870067" cy="3314545"/>
          </a:xfrm>
        </p:spPr>
        <p:txBody>
          <a:bodyPr/>
          <a:lstStyle/>
          <a:p>
            <a:r>
              <a:rPr lang="en-US" sz="1400" dirty="0"/>
              <a:t>Identify region</a:t>
            </a:r>
          </a:p>
          <a:p>
            <a:r>
              <a:rPr lang="en-US" sz="1400" dirty="0"/>
              <a:t>Work with legislators for outdoor cultivation license</a:t>
            </a:r>
          </a:p>
          <a:p>
            <a:r>
              <a:rPr lang="en-US" sz="1400" dirty="0"/>
              <a:t>Secure land for farming, processing and testing</a:t>
            </a:r>
          </a:p>
          <a:p>
            <a:r>
              <a:rPr lang="en-US" sz="1400" dirty="0"/>
              <a:t>Build out operations and technical team</a:t>
            </a:r>
          </a:p>
          <a:p>
            <a:r>
              <a:rPr lang="en-US" sz="1400" dirty="0"/>
              <a:t>Identify optimal plant genetics for the region</a:t>
            </a:r>
          </a:p>
        </p:txBody>
      </p:sp>
      <p:sp>
        <p:nvSpPr>
          <p:cNvPr id="9" name="Text Placeholder 8">
            <a:extLst>
              <a:ext uri="{FF2B5EF4-FFF2-40B4-BE49-F238E27FC236}">
                <a16:creationId xmlns:a16="http://schemas.microsoft.com/office/drawing/2014/main" xmlns="" id="{3A2613D7-9904-47E7-A848-78E09B4F4A05}"/>
              </a:ext>
            </a:extLst>
          </p:cNvPr>
          <p:cNvSpPr>
            <a:spLocks noGrp="1"/>
          </p:cNvSpPr>
          <p:nvPr>
            <p:ph type="body" sz="quarter" idx="28"/>
          </p:nvPr>
        </p:nvSpPr>
        <p:spPr>
          <a:xfrm>
            <a:off x="3200020" y="1567621"/>
            <a:ext cx="2296144" cy="648000"/>
          </a:xfrm>
          <a:ln>
            <a:solidFill>
              <a:schemeClr val="tx2">
                <a:lumMod val="60000"/>
                <a:lumOff val="40000"/>
              </a:schemeClr>
            </a:solidFill>
          </a:ln>
        </p:spPr>
        <p:txBody>
          <a:bodyPr/>
          <a:lstStyle/>
          <a:p>
            <a:r>
              <a:rPr lang="en-US" dirty="0"/>
              <a:t>Phase 2</a:t>
            </a:r>
            <a:br>
              <a:rPr lang="en-US" dirty="0"/>
            </a:br>
            <a:r>
              <a:rPr lang="en-US" sz="1400" dirty="0">
                <a:latin typeface="+mn-lt"/>
              </a:rPr>
              <a:t>Q1, 2021</a:t>
            </a:r>
            <a:endParaRPr lang="en-US" dirty="0">
              <a:latin typeface="+mn-lt"/>
            </a:endParaRPr>
          </a:p>
        </p:txBody>
      </p:sp>
      <p:sp>
        <p:nvSpPr>
          <p:cNvPr id="5" name="Text Placeholder 4">
            <a:extLst>
              <a:ext uri="{FF2B5EF4-FFF2-40B4-BE49-F238E27FC236}">
                <a16:creationId xmlns:a16="http://schemas.microsoft.com/office/drawing/2014/main" xmlns="" id="{1B9D7DA5-9DA5-4EDA-AAC1-B5A593D730C3}"/>
              </a:ext>
            </a:extLst>
          </p:cNvPr>
          <p:cNvSpPr>
            <a:spLocks noGrp="1"/>
          </p:cNvSpPr>
          <p:nvPr>
            <p:ph type="body" sz="quarter" idx="12"/>
          </p:nvPr>
        </p:nvSpPr>
        <p:spPr>
          <a:xfrm>
            <a:off x="3205670" y="2384382"/>
            <a:ext cx="2870067" cy="3314200"/>
          </a:xfrm>
        </p:spPr>
        <p:txBody>
          <a:bodyPr/>
          <a:lstStyle/>
          <a:p>
            <a:r>
              <a:rPr lang="en-US" sz="1400" dirty="0"/>
              <a:t>Obtain growing and processing license</a:t>
            </a:r>
          </a:p>
          <a:p>
            <a:r>
              <a:rPr lang="en-US" sz="1400" dirty="0"/>
              <a:t>Capital raise</a:t>
            </a:r>
          </a:p>
          <a:p>
            <a:r>
              <a:rPr lang="en-US" sz="1400" dirty="0"/>
              <a:t>Procure cultivation, processing and testing equipment</a:t>
            </a:r>
          </a:p>
          <a:p>
            <a:r>
              <a:rPr lang="en-US" sz="1400" dirty="0"/>
              <a:t>Expand the team to include onsite operations</a:t>
            </a:r>
          </a:p>
          <a:p>
            <a:r>
              <a:rPr lang="en-US" sz="1400" dirty="0"/>
              <a:t>Begin drying and processing facility construction</a:t>
            </a:r>
          </a:p>
          <a:p>
            <a:endParaRPr lang="en-US" sz="1400" dirty="0"/>
          </a:p>
        </p:txBody>
      </p:sp>
      <p:sp>
        <p:nvSpPr>
          <p:cNvPr id="10" name="Text Placeholder 9">
            <a:extLst>
              <a:ext uri="{FF2B5EF4-FFF2-40B4-BE49-F238E27FC236}">
                <a16:creationId xmlns:a16="http://schemas.microsoft.com/office/drawing/2014/main" xmlns="" id="{FCAA0F0E-6B7F-4145-A8E2-90DC4D675786}"/>
              </a:ext>
            </a:extLst>
          </p:cNvPr>
          <p:cNvSpPr>
            <a:spLocks noGrp="1"/>
          </p:cNvSpPr>
          <p:nvPr>
            <p:ph type="body" sz="quarter" idx="29"/>
          </p:nvPr>
        </p:nvSpPr>
        <p:spPr>
          <a:xfrm>
            <a:off x="6121155" y="1587743"/>
            <a:ext cx="2229805" cy="648000"/>
          </a:xfrm>
          <a:ln>
            <a:solidFill>
              <a:schemeClr val="accent3">
                <a:lumMod val="60000"/>
                <a:lumOff val="40000"/>
              </a:schemeClr>
            </a:solidFill>
          </a:ln>
        </p:spPr>
        <p:txBody>
          <a:bodyPr/>
          <a:lstStyle/>
          <a:p>
            <a:r>
              <a:rPr lang="en-US" dirty="0"/>
              <a:t>Phase 3</a:t>
            </a:r>
            <a:br>
              <a:rPr lang="en-US" dirty="0"/>
            </a:br>
            <a:r>
              <a:rPr lang="en-US" sz="1400" dirty="0">
                <a:latin typeface="+mn-lt"/>
              </a:rPr>
              <a:t>Q2-Q4, 2021</a:t>
            </a:r>
          </a:p>
        </p:txBody>
      </p:sp>
      <p:sp>
        <p:nvSpPr>
          <p:cNvPr id="4" name="Slide Number Placeholder 3">
            <a:extLst>
              <a:ext uri="{FF2B5EF4-FFF2-40B4-BE49-F238E27FC236}">
                <a16:creationId xmlns:a16="http://schemas.microsoft.com/office/drawing/2014/main" xmlns="" id="{81B23B52-8351-4A05-ABAB-5A128EE6896F}"/>
              </a:ext>
            </a:extLst>
          </p:cNvPr>
          <p:cNvSpPr>
            <a:spLocks noGrp="1"/>
          </p:cNvSpPr>
          <p:nvPr>
            <p:ph type="sldNum" sz="quarter" idx="11"/>
          </p:nvPr>
        </p:nvSpPr>
        <p:spPr/>
        <p:txBody>
          <a:bodyPr/>
          <a:lstStyle/>
          <a:p>
            <a:fld id="{19B51A1E-902D-48AF-9020-955120F399B6}" type="slidenum">
              <a:rPr lang="en-US" smtClean="0"/>
              <a:pPr/>
              <a:t>11</a:t>
            </a:fld>
            <a:endParaRPr lang="en-US" dirty="0"/>
          </a:p>
        </p:txBody>
      </p:sp>
      <p:sp>
        <p:nvSpPr>
          <p:cNvPr id="12" name="Rectangle 11">
            <a:extLst>
              <a:ext uri="{FF2B5EF4-FFF2-40B4-BE49-F238E27FC236}">
                <a16:creationId xmlns:a16="http://schemas.microsoft.com/office/drawing/2014/main" xmlns="" id="{7D2355B5-63BC-42D4-9950-BF4AB2816D43}"/>
              </a:ext>
            </a:extLst>
          </p:cNvPr>
          <p:cNvSpPr/>
          <p:nvPr/>
        </p:nvSpPr>
        <p:spPr>
          <a:xfrm flipV="1">
            <a:off x="-1" y="616937"/>
            <a:ext cx="780177" cy="4572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Title 1">
            <a:extLst>
              <a:ext uri="{FF2B5EF4-FFF2-40B4-BE49-F238E27FC236}">
                <a16:creationId xmlns:a16="http://schemas.microsoft.com/office/drawing/2014/main" xmlns="" id="{DCF96508-36AB-461E-A8A5-8E1BD365B5B7}"/>
              </a:ext>
            </a:extLst>
          </p:cNvPr>
          <p:cNvSpPr txBox="1">
            <a:spLocks/>
          </p:cNvSpPr>
          <p:nvPr/>
        </p:nvSpPr>
        <p:spPr>
          <a:xfrm>
            <a:off x="780176" y="364940"/>
            <a:ext cx="3286999" cy="504000"/>
          </a:xfrm>
          <a:prstGeom prst="rect">
            <a:avLst/>
          </a:prstGeom>
          <a:solidFill>
            <a:schemeClr val="bg1"/>
          </a:solidFill>
        </p:spPr>
        <p:txBody>
          <a:bodyPr vert="horz" lIns="0" tIns="0" rIns="0" bIns="0" rtlCol="0" anchor="ctr">
            <a:noAutofit/>
          </a:bodyPr>
          <a:lst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a:lstStyle>
          <a:p>
            <a:pPr algn="ctr"/>
            <a:r>
              <a:rPr lang="en-US" dirty="0"/>
              <a:t>Growth Strategy</a:t>
            </a:r>
          </a:p>
        </p:txBody>
      </p:sp>
      <p:sp>
        <p:nvSpPr>
          <p:cNvPr id="22" name="Text Placeholder 4">
            <a:extLst>
              <a:ext uri="{FF2B5EF4-FFF2-40B4-BE49-F238E27FC236}">
                <a16:creationId xmlns:a16="http://schemas.microsoft.com/office/drawing/2014/main" xmlns="" id="{FB4A1D31-0D9E-4C2F-9BDA-6891ACF91738}"/>
              </a:ext>
            </a:extLst>
          </p:cNvPr>
          <p:cNvSpPr txBox="1">
            <a:spLocks/>
          </p:cNvSpPr>
          <p:nvPr/>
        </p:nvSpPr>
        <p:spPr>
          <a:xfrm>
            <a:off x="6132294" y="2389377"/>
            <a:ext cx="2870067" cy="3314200"/>
          </a:xfrm>
          <a:prstGeom prst="rightArrowCallout">
            <a:avLst>
              <a:gd name="adj1" fmla="val 50000"/>
              <a:gd name="adj2" fmla="val 25000"/>
              <a:gd name="adj3" fmla="val 16186"/>
              <a:gd name="adj4" fmla="val 80493"/>
            </a:avLst>
          </a:prstGeom>
          <a:solidFill>
            <a:schemeClr val="bg1">
              <a:lumMod val="95000"/>
            </a:schemeClr>
          </a:solidFill>
        </p:spPr>
        <p:txBody>
          <a:bodyPr vert="horz" lIns="180000" tIns="180000" rIns="18000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Initiate grow operation with 20-30 acres</a:t>
            </a:r>
          </a:p>
          <a:p>
            <a:r>
              <a:rPr lang="en-US" sz="1400" dirty="0"/>
              <a:t>Complete drying and processing facility</a:t>
            </a:r>
          </a:p>
          <a:p>
            <a:r>
              <a:rPr lang="en-US" sz="1400" dirty="0"/>
              <a:t>Secure offtake agreements </a:t>
            </a:r>
          </a:p>
          <a:p>
            <a:r>
              <a:rPr lang="en-US" sz="1400" dirty="0"/>
              <a:t>Increase farming operation to 50 acres</a:t>
            </a:r>
          </a:p>
        </p:txBody>
      </p:sp>
      <p:sp>
        <p:nvSpPr>
          <p:cNvPr id="25" name="Text Placeholder 9">
            <a:extLst>
              <a:ext uri="{FF2B5EF4-FFF2-40B4-BE49-F238E27FC236}">
                <a16:creationId xmlns:a16="http://schemas.microsoft.com/office/drawing/2014/main" xmlns="" id="{EFBDF86C-F0AB-4014-ADE2-37AD2C4D6073}"/>
              </a:ext>
            </a:extLst>
          </p:cNvPr>
          <p:cNvSpPr txBox="1">
            <a:spLocks/>
          </p:cNvSpPr>
          <p:nvPr/>
        </p:nvSpPr>
        <p:spPr>
          <a:xfrm>
            <a:off x="9047163" y="1587743"/>
            <a:ext cx="2229805" cy="648000"/>
          </a:xfrm>
          <a:prstGeom prst="rect">
            <a:avLst/>
          </a:prstGeom>
          <a:ln>
            <a:solidFill>
              <a:schemeClr val="accent3"/>
            </a:solidFill>
          </a:ln>
        </p:spPr>
        <p:txBody>
          <a:bodyPr vert="horz" lIns="0" tIns="10800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Phase 4</a:t>
            </a:r>
            <a:br>
              <a:rPr lang="en-US" dirty="0"/>
            </a:br>
            <a:r>
              <a:rPr lang="en-US" sz="1400" dirty="0">
                <a:latin typeface="+mn-lt"/>
              </a:rPr>
              <a:t>Q1, 2022</a:t>
            </a:r>
          </a:p>
        </p:txBody>
      </p:sp>
      <p:sp>
        <p:nvSpPr>
          <p:cNvPr id="26" name="Text Placeholder 4">
            <a:extLst>
              <a:ext uri="{FF2B5EF4-FFF2-40B4-BE49-F238E27FC236}">
                <a16:creationId xmlns:a16="http://schemas.microsoft.com/office/drawing/2014/main" xmlns="" id="{228BAB6B-3E2E-4A62-8665-01FCC4706218}"/>
              </a:ext>
            </a:extLst>
          </p:cNvPr>
          <p:cNvSpPr txBox="1">
            <a:spLocks/>
          </p:cNvSpPr>
          <p:nvPr/>
        </p:nvSpPr>
        <p:spPr>
          <a:xfrm>
            <a:off x="9058302" y="2389377"/>
            <a:ext cx="2870067" cy="3314200"/>
          </a:xfrm>
          <a:prstGeom prst="rightArrowCallout">
            <a:avLst>
              <a:gd name="adj1" fmla="val 50000"/>
              <a:gd name="adj2" fmla="val 25000"/>
              <a:gd name="adj3" fmla="val 16186"/>
              <a:gd name="adj4" fmla="val 80493"/>
            </a:avLst>
          </a:prstGeom>
          <a:solidFill>
            <a:schemeClr val="bg1">
              <a:lumMod val="95000"/>
            </a:schemeClr>
          </a:solidFill>
        </p:spPr>
        <p:txBody>
          <a:bodyPr vert="horz" lIns="180000" tIns="180000" rIns="18000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Apply for ISO 9001:2015 certification for company</a:t>
            </a:r>
          </a:p>
          <a:p>
            <a:r>
              <a:rPr lang="en-US" sz="1400" dirty="0"/>
              <a:t>Apply for GMP certification (drying &amp; processing)</a:t>
            </a:r>
          </a:p>
          <a:p>
            <a:r>
              <a:rPr lang="en-US" sz="1400" dirty="0"/>
              <a:t>Development of genetics program</a:t>
            </a:r>
          </a:p>
          <a:p>
            <a:r>
              <a:rPr lang="en-US" sz="1400" dirty="0"/>
              <a:t>Begin extraction facility construction</a:t>
            </a:r>
          </a:p>
          <a:p>
            <a:endParaRPr lang="en-US" sz="1400" dirty="0"/>
          </a:p>
        </p:txBody>
      </p:sp>
      <p:sp>
        <p:nvSpPr>
          <p:cNvPr id="6" name="Rectangle 5">
            <a:extLst>
              <a:ext uri="{FF2B5EF4-FFF2-40B4-BE49-F238E27FC236}">
                <a16:creationId xmlns:a16="http://schemas.microsoft.com/office/drawing/2014/main" xmlns="" id="{CB3F389A-810A-4F3F-85B4-361064457F09}"/>
              </a:ext>
            </a:extLst>
          </p:cNvPr>
          <p:cNvSpPr/>
          <p:nvPr/>
        </p:nvSpPr>
        <p:spPr>
          <a:xfrm flipV="1">
            <a:off x="4067175" y="616934"/>
            <a:ext cx="7225665" cy="4571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635933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 Placeholder 67">
            <a:extLst>
              <a:ext uri="{FF2B5EF4-FFF2-40B4-BE49-F238E27FC236}">
                <a16:creationId xmlns:a16="http://schemas.microsoft.com/office/drawing/2014/main" xmlns="" id="{FA73531D-BDF3-4C9D-B4DE-8A7074CC6D1E}"/>
              </a:ext>
            </a:extLst>
          </p:cNvPr>
          <p:cNvSpPr>
            <a:spLocks noGrp="1"/>
          </p:cNvSpPr>
          <p:nvPr>
            <p:ph type="body" sz="quarter" idx="26"/>
          </p:nvPr>
        </p:nvSpPr>
        <p:spPr>
          <a:xfrm>
            <a:off x="0" y="1080000"/>
            <a:ext cx="12192000" cy="367413"/>
          </a:xfrm>
        </p:spPr>
        <p:txBody>
          <a:bodyPr/>
          <a:lstStyle/>
          <a:p>
            <a:pPr algn="ctr"/>
            <a:r>
              <a:rPr lang="en-US" b="1" i="1" u="sng" dirty="0"/>
              <a:t>Our 18-month action plan.</a:t>
            </a:r>
          </a:p>
          <a:p>
            <a:endParaRPr lang="en-US" u="sng" dirty="0"/>
          </a:p>
        </p:txBody>
      </p:sp>
      <p:sp>
        <p:nvSpPr>
          <p:cNvPr id="5" name="Text Placeholder 4">
            <a:extLst>
              <a:ext uri="{FF2B5EF4-FFF2-40B4-BE49-F238E27FC236}">
                <a16:creationId xmlns:a16="http://schemas.microsoft.com/office/drawing/2014/main" xmlns="" id="{93838E21-DCBD-4BF3-A56B-1B0AC1845ACF}"/>
              </a:ext>
            </a:extLst>
          </p:cNvPr>
          <p:cNvSpPr>
            <a:spLocks noGrp="1"/>
          </p:cNvSpPr>
          <p:nvPr>
            <p:ph type="body" sz="quarter" idx="33"/>
          </p:nvPr>
        </p:nvSpPr>
        <p:spPr>
          <a:xfrm>
            <a:off x="344125" y="3973125"/>
            <a:ext cx="553175" cy="201776"/>
          </a:xfrm>
        </p:spPr>
        <p:txBody>
          <a:bodyPr/>
          <a:lstStyle/>
          <a:p>
            <a:r>
              <a:rPr lang="en-US" dirty="0">
                <a:solidFill>
                  <a:schemeClr val="tx1">
                    <a:lumMod val="75000"/>
                    <a:lumOff val="25000"/>
                  </a:schemeClr>
                </a:solidFill>
                <a:latin typeface="+mj-lt"/>
              </a:rPr>
              <a:t>2020</a:t>
            </a:r>
          </a:p>
        </p:txBody>
      </p:sp>
      <p:sp>
        <p:nvSpPr>
          <p:cNvPr id="8" name="Text Placeholder 7">
            <a:extLst>
              <a:ext uri="{FF2B5EF4-FFF2-40B4-BE49-F238E27FC236}">
                <a16:creationId xmlns:a16="http://schemas.microsoft.com/office/drawing/2014/main" xmlns="" id="{7CCA00F5-B440-406B-A716-A13092CBFC24}"/>
              </a:ext>
            </a:extLst>
          </p:cNvPr>
          <p:cNvSpPr>
            <a:spLocks noGrp="1"/>
          </p:cNvSpPr>
          <p:nvPr>
            <p:ph type="body" sz="quarter" idx="36"/>
          </p:nvPr>
        </p:nvSpPr>
        <p:spPr>
          <a:xfrm>
            <a:off x="420499" y="3575487"/>
            <a:ext cx="377825" cy="201776"/>
          </a:xfrm>
        </p:spPr>
        <p:txBody>
          <a:bodyPr/>
          <a:lstStyle/>
          <a:p>
            <a:r>
              <a:rPr lang="en-US" dirty="0">
                <a:solidFill>
                  <a:schemeClr val="accent3"/>
                </a:solidFill>
              </a:rPr>
              <a:t>DEC</a:t>
            </a:r>
          </a:p>
        </p:txBody>
      </p:sp>
      <p:sp>
        <p:nvSpPr>
          <p:cNvPr id="11" name="Text Placeholder 10">
            <a:extLst>
              <a:ext uri="{FF2B5EF4-FFF2-40B4-BE49-F238E27FC236}">
                <a16:creationId xmlns:a16="http://schemas.microsoft.com/office/drawing/2014/main" xmlns="" id="{7BB9576B-97C2-4B6F-8D7A-D3D94B000C9A}"/>
              </a:ext>
            </a:extLst>
          </p:cNvPr>
          <p:cNvSpPr>
            <a:spLocks noGrp="1"/>
          </p:cNvSpPr>
          <p:nvPr>
            <p:ph type="body" sz="quarter" idx="39"/>
          </p:nvPr>
        </p:nvSpPr>
        <p:spPr>
          <a:xfrm>
            <a:off x="1114999" y="3565405"/>
            <a:ext cx="377825" cy="201776"/>
          </a:xfrm>
        </p:spPr>
        <p:txBody>
          <a:bodyPr/>
          <a:lstStyle/>
          <a:p>
            <a:r>
              <a:rPr lang="en-US" b="1" dirty="0">
                <a:solidFill>
                  <a:schemeClr val="tx2"/>
                </a:solidFill>
              </a:rPr>
              <a:t>JAN</a:t>
            </a:r>
          </a:p>
        </p:txBody>
      </p:sp>
      <p:sp>
        <p:nvSpPr>
          <p:cNvPr id="12" name="Text Placeholder 11">
            <a:extLst>
              <a:ext uri="{FF2B5EF4-FFF2-40B4-BE49-F238E27FC236}">
                <a16:creationId xmlns:a16="http://schemas.microsoft.com/office/drawing/2014/main" xmlns="" id="{DB4DD14B-5E18-42FF-B2F1-6A2CB0938364}"/>
              </a:ext>
            </a:extLst>
          </p:cNvPr>
          <p:cNvSpPr>
            <a:spLocks noGrp="1"/>
          </p:cNvSpPr>
          <p:nvPr>
            <p:ph type="body" sz="quarter" idx="40"/>
          </p:nvPr>
        </p:nvSpPr>
        <p:spPr>
          <a:xfrm>
            <a:off x="1805698" y="3565405"/>
            <a:ext cx="377825" cy="201776"/>
          </a:xfrm>
        </p:spPr>
        <p:txBody>
          <a:bodyPr/>
          <a:lstStyle/>
          <a:p>
            <a:r>
              <a:rPr lang="en-US" b="1" dirty="0">
                <a:solidFill>
                  <a:schemeClr val="tx2"/>
                </a:solidFill>
              </a:rPr>
              <a:t>FEB</a:t>
            </a:r>
          </a:p>
        </p:txBody>
      </p:sp>
      <p:cxnSp>
        <p:nvCxnSpPr>
          <p:cNvPr id="74" name="Straight Arrow Connector 73" title="Timeline Event Lines">
            <a:extLst>
              <a:ext uri="{FF2B5EF4-FFF2-40B4-BE49-F238E27FC236}">
                <a16:creationId xmlns:a16="http://schemas.microsoft.com/office/drawing/2014/main" xmlns="" id="{3D985F57-4828-4F43-9FE0-15EF491E8160}"/>
              </a:ext>
            </a:extLst>
          </p:cNvPr>
          <p:cNvCxnSpPr>
            <a:cxnSpLocks/>
          </p:cNvCxnSpPr>
          <p:nvPr/>
        </p:nvCxnSpPr>
        <p:spPr>
          <a:xfrm rot="10800000" flipH="1">
            <a:off x="1983951" y="4182272"/>
            <a:ext cx="1" cy="776987"/>
          </a:xfrm>
          <a:prstGeom prst="straightConnector1">
            <a:avLst/>
          </a:prstGeom>
          <a:ln w="34925" cap="rnd">
            <a:round/>
            <a:tailEnd type="arrow"/>
          </a:ln>
        </p:spPr>
        <p:style>
          <a:lnRef idx="1">
            <a:schemeClr val="accent1"/>
          </a:lnRef>
          <a:fillRef idx="0">
            <a:schemeClr val="accent1"/>
          </a:fillRef>
          <a:effectRef idx="0">
            <a:schemeClr val="accent1"/>
          </a:effectRef>
          <a:fontRef idx="minor">
            <a:schemeClr val="tx1"/>
          </a:fontRef>
        </p:style>
      </p:cxnSp>
      <p:sp>
        <p:nvSpPr>
          <p:cNvPr id="58" name="Text Placeholder 30">
            <a:extLst>
              <a:ext uri="{FF2B5EF4-FFF2-40B4-BE49-F238E27FC236}">
                <a16:creationId xmlns:a16="http://schemas.microsoft.com/office/drawing/2014/main" xmlns="" id="{787813E1-07C6-496D-9E59-D41AD3127AD9}"/>
              </a:ext>
            </a:extLst>
          </p:cNvPr>
          <p:cNvSpPr txBox="1">
            <a:spLocks/>
          </p:cNvSpPr>
          <p:nvPr/>
        </p:nvSpPr>
        <p:spPr>
          <a:xfrm>
            <a:off x="1200835" y="5013336"/>
            <a:ext cx="1793875" cy="561975"/>
          </a:xfrm>
          <a:prstGeom prst="rect">
            <a:avLst/>
          </a:prstGeom>
          <a:noFill/>
          <a:ln>
            <a:noFill/>
          </a:ln>
        </p:spPr>
        <p:txBody>
          <a:bodyPr vert="horz" lIns="0" tIns="36000" rIns="0" bIns="0" rtlCol="0" anchor="t">
            <a:noAutofit/>
          </a:bodyPr>
          <a:lstStyle>
            <a:lvl1pPr indent="0" algn="ctr">
              <a:lnSpc>
                <a:spcPct val="90000"/>
              </a:lnSpc>
              <a:spcBef>
                <a:spcPts val="1000"/>
              </a:spcBef>
              <a:buFont typeface="Arial" panose="020B0604020202020204" pitchFamily="34" charset="0"/>
              <a:buNone/>
              <a:defRPr sz="1600" b="1">
                <a:solidFill>
                  <a:schemeClr val="tx1">
                    <a:lumMod val="75000"/>
                    <a:lumOff val="25000"/>
                  </a:schemeClr>
                </a:solidFill>
              </a:defRPr>
            </a:lvl1pPr>
            <a:lvl2pPr marL="542925" indent="-276225">
              <a:lnSpc>
                <a:spcPct val="90000"/>
              </a:lnSpc>
              <a:spcBef>
                <a:spcPts val="500"/>
              </a:spcBef>
              <a:buFont typeface="Arial" panose="020B0604020202020204" pitchFamily="34" charset="0"/>
              <a:buChar char="•"/>
              <a:defRPr sz="1600">
                <a:solidFill>
                  <a:schemeClr val="tx1">
                    <a:lumMod val="75000"/>
                    <a:lumOff val="25000"/>
                  </a:schemeClr>
                </a:solidFill>
              </a:defRPr>
            </a:lvl2pPr>
            <a:lvl3pPr marL="809625" indent="-266700">
              <a:lnSpc>
                <a:spcPct val="90000"/>
              </a:lnSpc>
              <a:spcBef>
                <a:spcPts val="500"/>
              </a:spcBef>
              <a:buFont typeface="Arial" panose="020B0604020202020204" pitchFamily="34" charset="0"/>
              <a:buChar char="•"/>
              <a:defRPr sz="1400">
                <a:solidFill>
                  <a:schemeClr val="tx1">
                    <a:lumMod val="75000"/>
                    <a:lumOff val="25000"/>
                  </a:schemeClr>
                </a:solidFill>
              </a:defRPr>
            </a:lvl3pPr>
            <a:lvl4pPr marL="1076325" indent="-266700">
              <a:lnSpc>
                <a:spcPct val="90000"/>
              </a:lnSpc>
              <a:spcBef>
                <a:spcPts val="500"/>
              </a:spcBef>
              <a:buFont typeface="Arial" panose="020B0604020202020204" pitchFamily="34" charset="0"/>
              <a:buChar char="•"/>
              <a:defRPr sz="1400">
                <a:solidFill>
                  <a:schemeClr val="tx1">
                    <a:lumMod val="75000"/>
                    <a:lumOff val="25000"/>
                  </a:schemeClr>
                </a:solidFill>
              </a:defRPr>
            </a:lvl4pPr>
            <a:lvl5pPr marL="1343025" indent="-266700">
              <a:lnSpc>
                <a:spcPct val="90000"/>
              </a:lnSpc>
              <a:spcBef>
                <a:spcPts val="500"/>
              </a:spcBef>
              <a:buFont typeface="Arial" panose="020B0604020202020204" pitchFamily="34" charset="0"/>
              <a:buChar char="•"/>
              <a:defRPr sz="1400">
                <a:solidFill>
                  <a:schemeClr val="tx1">
                    <a:lumMod val="75000"/>
                    <a:lumOff val="2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lgn="l">
              <a:spcBef>
                <a:spcPts val="0"/>
              </a:spcBef>
              <a:buFont typeface="Arial" panose="020B0604020202020204" pitchFamily="34" charset="0"/>
              <a:buChar char="•"/>
            </a:pPr>
            <a:r>
              <a:rPr lang="en-US" sz="1400" dirty="0"/>
              <a:t>Land Prep </a:t>
            </a:r>
          </a:p>
          <a:p>
            <a:pPr marL="285750" indent="-285750" algn="l">
              <a:spcBef>
                <a:spcPts val="0"/>
              </a:spcBef>
              <a:buFont typeface="Arial" panose="020B0604020202020204" pitchFamily="34" charset="0"/>
              <a:buChar char="•"/>
            </a:pPr>
            <a:r>
              <a:rPr lang="en-US" sz="1400" dirty="0"/>
              <a:t>Site Development</a:t>
            </a:r>
          </a:p>
        </p:txBody>
      </p:sp>
      <p:sp>
        <p:nvSpPr>
          <p:cNvPr id="13" name="Text Placeholder 12">
            <a:extLst>
              <a:ext uri="{FF2B5EF4-FFF2-40B4-BE49-F238E27FC236}">
                <a16:creationId xmlns:a16="http://schemas.microsoft.com/office/drawing/2014/main" xmlns="" id="{F5F410E5-8F7F-4F9E-9FFE-E7BAE98D72FE}"/>
              </a:ext>
            </a:extLst>
          </p:cNvPr>
          <p:cNvSpPr>
            <a:spLocks noGrp="1"/>
          </p:cNvSpPr>
          <p:nvPr>
            <p:ph type="body" sz="quarter" idx="41"/>
          </p:nvPr>
        </p:nvSpPr>
        <p:spPr>
          <a:xfrm>
            <a:off x="2487393" y="3564829"/>
            <a:ext cx="377825" cy="201776"/>
          </a:xfrm>
        </p:spPr>
        <p:txBody>
          <a:bodyPr/>
          <a:lstStyle/>
          <a:p>
            <a:r>
              <a:rPr lang="en-US" b="1" dirty="0">
                <a:solidFill>
                  <a:schemeClr val="tx2"/>
                </a:solidFill>
              </a:rPr>
              <a:t>MAR</a:t>
            </a:r>
          </a:p>
        </p:txBody>
      </p:sp>
      <p:sp>
        <p:nvSpPr>
          <p:cNvPr id="15" name="Text Placeholder 14">
            <a:extLst>
              <a:ext uri="{FF2B5EF4-FFF2-40B4-BE49-F238E27FC236}">
                <a16:creationId xmlns:a16="http://schemas.microsoft.com/office/drawing/2014/main" xmlns="" id="{62A8B8B4-43EE-4C8C-A799-7FB8016D3DD0}"/>
              </a:ext>
            </a:extLst>
          </p:cNvPr>
          <p:cNvSpPr>
            <a:spLocks noGrp="1"/>
          </p:cNvSpPr>
          <p:nvPr>
            <p:ph type="body" sz="quarter" idx="43"/>
          </p:nvPr>
        </p:nvSpPr>
        <p:spPr>
          <a:xfrm>
            <a:off x="3146120" y="3564829"/>
            <a:ext cx="377825" cy="201776"/>
          </a:xfrm>
        </p:spPr>
        <p:txBody>
          <a:bodyPr/>
          <a:lstStyle/>
          <a:p>
            <a:r>
              <a:rPr lang="en-US" b="1" dirty="0">
                <a:solidFill>
                  <a:schemeClr val="tx2"/>
                </a:solidFill>
              </a:rPr>
              <a:t>APR</a:t>
            </a:r>
          </a:p>
        </p:txBody>
      </p:sp>
      <p:sp>
        <p:nvSpPr>
          <p:cNvPr id="16" name="Text Placeholder 15">
            <a:extLst>
              <a:ext uri="{FF2B5EF4-FFF2-40B4-BE49-F238E27FC236}">
                <a16:creationId xmlns:a16="http://schemas.microsoft.com/office/drawing/2014/main" xmlns="" id="{BE55EE5B-B6FB-4321-9477-52192E27D65C}"/>
              </a:ext>
            </a:extLst>
          </p:cNvPr>
          <p:cNvSpPr>
            <a:spLocks noGrp="1"/>
          </p:cNvSpPr>
          <p:nvPr>
            <p:ph type="body" sz="quarter" idx="44"/>
          </p:nvPr>
        </p:nvSpPr>
        <p:spPr>
          <a:xfrm>
            <a:off x="3835191" y="3564110"/>
            <a:ext cx="377825" cy="201776"/>
          </a:xfrm>
        </p:spPr>
        <p:txBody>
          <a:bodyPr/>
          <a:lstStyle/>
          <a:p>
            <a:r>
              <a:rPr lang="en-US" b="1" dirty="0">
                <a:solidFill>
                  <a:schemeClr val="tx2"/>
                </a:solidFill>
              </a:rPr>
              <a:t>MAY</a:t>
            </a:r>
          </a:p>
        </p:txBody>
      </p:sp>
      <p:sp>
        <p:nvSpPr>
          <p:cNvPr id="14" name="Text Placeholder 13">
            <a:extLst>
              <a:ext uri="{FF2B5EF4-FFF2-40B4-BE49-F238E27FC236}">
                <a16:creationId xmlns:a16="http://schemas.microsoft.com/office/drawing/2014/main" xmlns="" id="{C93FB8A9-9620-42A8-A149-00CC0FC29CF4}"/>
              </a:ext>
            </a:extLst>
          </p:cNvPr>
          <p:cNvSpPr>
            <a:spLocks noGrp="1"/>
          </p:cNvSpPr>
          <p:nvPr>
            <p:ph type="body" sz="quarter" idx="42"/>
          </p:nvPr>
        </p:nvSpPr>
        <p:spPr>
          <a:xfrm>
            <a:off x="4507151" y="3564110"/>
            <a:ext cx="377825" cy="201776"/>
          </a:xfrm>
        </p:spPr>
        <p:txBody>
          <a:bodyPr/>
          <a:lstStyle/>
          <a:p>
            <a:r>
              <a:rPr lang="en-US" b="1" dirty="0">
                <a:solidFill>
                  <a:schemeClr val="tx2"/>
                </a:solidFill>
              </a:rPr>
              <a:t>JUN</a:t>
            </a:r>
          </a:p>
        </p:txBody>
      </p:sp>
      <p:cxnSp>
        <p:nvCxnSpPr>
          <p:cNvPr id="72" name="Straight Arrow Connector 71" title="Timeline Event Lines">
            <a:extLst>
              <a:ext uri="{FF2B5EF4-FFF2-40B4-BE49-F238E27FC236}">
                <a16:creationId xmlns:a16="http://schemas.microsoft.com/office/drawing/2014/main" xmlns="" id="{8C361AC5-6734-49E5-8506-3F22C2DF6856}"/>
              </a:ext>
            </a:extLst>
          </p:cNvPr>
          <p:cNvCxnSpPr>
            <a:cxnSpLocks/>
          </p:cNvCxnSpPr>
          <p:nvPr/>
        </p:nvCxnSpPr>
        <p:spPr>
          <a:xfrm flipH="1">
            <a:off x="2697693" y="2614392"/>
            <a:ext cx="1" cy="776987"/>
          </a:xfrm>
          <a:prstGeom prst="straightConnector1">
            <a:avLst/>
          </a:prstGeom>
          <a:ln w="34925" cap="rnd">
            <a:round/>
            <a:tailEnd type="arrow"/>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xmlns="" id="{5D9E0D54-DF90-4CE3-B2EF-54C50783B7CC}"/>
              </a:ext>
            </a:extLst>
          </p:cNvPr>
          <p:cNvSpPr>
            <a:spLocks noGrp="1"/>
          </p:cNvSpPr>
          <p:nvPr>
            <p:ph type="body" sz="quarter" idx="45"/>
          </p:nvPr>
        </p:nvSpPr>
        <p:spPr>
          <a:xfrm>
            <a:off x="5201318" y="3564110"/>
            <a:ext cx="377825" cy="201776"/>
          </a:xfrm>
        </p:spPr>
        <p:txBody>
          <a:bodyPr/>
          <a:lstStyle/>
          <a:p>
            <a:r>
              <a:rPr lang="en-US" b="1" dirty="0">
                <a:solidFill>
                  <a:schemeClr val="tx2"/>
                </a:solidFill>
              </a:rPr>
              <a:t>JUL</a:t>
            </a:r>
          </a:p>
        </p:txBody>
      </p:sp>
      <p:sp>
        <p:nvSpPr>
          <p:cNvPr id="18" name="Text Placeholder 17">
            <a:extLst>
              <a:ext uri="{FF2B5EF4-FFF2-40B4-BE49-F238E27FC236}">
                <a16:creationId xmlns:a16="http://schemas.microsoft.com/office/drawing/2014/main" xmlns="" id="{2CCC6E1D-9B5C-4276-A7D2-B86F661B7D47}"/>
              </a:ext>
            </a:extLst>
          </p:cNvPr>
          <p:cNvSpPr>
            <a:spLocks noGrp="1"/>
          </p:cNvSpPr>
          <p:nvPr>
            <p:ph type="body" sz="quarter" idx="46"/>
          </p:nvPr>
        </p:nvSpPr>
        <p:spPr>
          <a:xfrm>
            <a:off x="5890573" y="3564110"/>
            <a:ext cx="377825" cy="201776"/>
          </a:xfrm>
        </p:spPr>
        <p:txBody>
          <a:bodyPr/>
          <a:lstStyle/>
          <a:p>
            <a:r>
              <a:rPr lang="en-US" b="1" dirty="0">
                <a:solidFill>
                  <a:schemeClr val="tx2"/>
                </a:solidFill>
              </a:rPr>
              <a:t>AUG</a:t>
            </a:r>
          </a:p>
        </p:txBody>
      </p:sp>
      <p:sp>
        <p:nvSpPr>
          <p:cNvPr id="19" name="Text Placeholder 18">
            <a:extLst>
              <a:ext uri="{FF2B5EF4-FFF2-40B4-BE49-F238E27FC236}">
                <a16:creationId xmlns:a16="http://schemas.microsoft.com/office/drawing/2014/main" xmlns="" id="{645EDCB7-4237-4A5E-9B93-7DD3CD3C4FF5}"/>
              </a:ext>
            </a:extLst>
          </p:cNvPr>
          <p:cNvSpPr>
            <a:spLocks noGrp="1"/>
          </p:cNvSpPr>
          <p:nvPr>
            <p:ph type="body" sz="quarter" idx="47"/>
          </p:nvPr>
        </p:nvSpPr>
        <p:spPr>
          <a:xfrm>
            <a:off x="6562121" y="3564110"/>
            <a:ext cx="377825" cy="201776"/>
          </a:xfrm>
        </p:spPr>
        <p:txBody>
          <a:bodyPr/>
          <a:lstStyle/>
          <a:p>
            <a:r>
              <a:rPr lang="en-US" b="1" dirty="0">
                <a:solidFill>
                  <a:schemeClr val="tx2"/>
                </a:solidFill>
              </a:rPr>
              <a:t>SEP</a:t>
            </a:r>
          </a:p>
        </p:txBody>
      </p:sp>
      <p:sp>
        <p:nvSpPr>
          <p:cNvPr id="10" name="Text Placeholder 9">
            <a:extLst>
              <a:ext uri="{FF2B5EF4-FFF2-40B4-BE49-F238E27FC236}">
                <a16:creationId xmlns:a16="http://schemas.microsoft.com/office/drawing/2014/main" xmlns="" id="{C449364A-2889-46F4-AB8E-EB64958B16DC}"/>
              </a:ext>
            </a:extLst>
          </p:cNvPr>
          <p:cNvSpPr>
            <a:spLocks noGrp="1"/>
          </p:cNvSpPr>
          <p:nvPr>
            <p:ph type="body" sz="quarter" idx="38"/>
          </p:nvPr>
        </p:nvSpPr>
        <p:spPr>
          <a:xfrm>
            <a:off x="9245099" y="3974270"/>
            <a:ext cx="553175" cy="201776"/>
          </a:xfrm>
        </p:spPr>
        <p:txBody>
          <a:bodyPr/>
          <a:lstStyle/>
          <a:p>
            <a:r>
              <a:rPr lang="en-US" dirty="0">
                <a:solidFill>
                  <a:schemeClr val="tx1">
                    <a:lumMod val="75000"/>
                    <a:lumOff val="25000"/>
                  </a:schemeClr>
                </a:solidFill>
                <a:latin typeface="+mj-lt"/>
              </a:rPr>
              <a:t>2022</a:t>
            </a:r>
          </a:p>
        </p:txBody>
      </p:sp>
      <p:sp>
        <p:nvSpPr>
          <p:cNvPr id="20" name="Text Placeholder 19">
            <a:extLst>
              <a:ext uri="{FF2B5EF4-FFF2-40B4-BE49-F238E27FC236}">
                <a16:creationId xmlns:a16="http://schemas.microsoft.com/office/drawing/2014/main" xmlns="" id="{7936DD04-54B5-45E1-B77E-535E48E1D46D}"/>
              </a:ext>
            </a:extLst>
          </p:cNvPr>
          <p:cNvSpPr>
            <a:spLocks noGrp="1"/>
          </p:cNvSpPr>
          <p:nvPr>
            <p:ph type="body" sz="quarter" idx="48"/>
          </p:nvPr>
        </p:nvSpPr>
        <p:spPr>
          <a:xfrm>
            <a:off x="7267593" y="3564110"/>
            <a:ext cx="377825" cy="201776"/>
          </a:xfrm>
        </p:spPr>
        <p:txBody>
          <a:bodyPr/>
          <a:lstStyle/>
          <a:p>
            <a:r>
              <a:rPr lang="en-US" b="1" dirty="0">
                <a:solidFill>
                  <a:schemeClr val="tx2"/>
                </a:solidFill>
              </a:rPr>
              <a:t>OCT</a:t>
            </a:r>
          </a:p>
        </p:txBody>
      </p:sp>
      <p:sp>
        <p:nvSpPr>
          <p:cNvPr id="21" name="Text Placeholder 20">
            <a:extLst>
              <a:ext uri="{FF2B5EF4-FFF2-40B4-BE49-F238E27FC236}">
                <a16:creationId xmlns:a16="http://schemas.microsoft.com/office/drawing/2014/main" xmlns="" id="{3E1BC326-1FAE-422A-BA37-4C92724EF472}"/>
              </a:ext>
            </a:extLst>
          </p:cNvPr>
          <p:cNvSpPr>
            <a:spLocks noGrp="1"/>
          </p:cNvSpPr>
          <p:nvPr>
            <p:ph type="body" sz="quarter" idx="49"/>
          </p:nvPr>
        </p:nvSpPr>
        <p:spPr>
          <a:xfrm>
            <a:off x="7920466" y="3564110"/>
            <a:ext cx="377825" cy="201776"/>
          </a:xfrm>
        </p:spPr>
        <p:txBody>
          <a:bodyPr/>
          <a:lstStyle/>
          <a:p>
            <a:r>
              <a:rPr lang="en-US" b="1" dirty="0">
                <a:solidFill>
                  <a:schemeClr val="tx2"/>
                </a:solidFill>
              </a:rPr>
              <a:t>NOV</a:t>
            </a:r>
          </a:p>
        </p:txBody>
      </p:sp>
      <p:sp>
        <p:nvSpPr>
          <p:cNvPr id="22" name="Text Placeholder 21">
            <a:extLst>
              <a:ext uri="{FF2B5EF4-FFF2-40B4-BE49-F238E27FC236}">
                <a16:creationId xmlns:a16="http://schemas.microsoft.com/office/drawing/2014/main" xmlns="" id="{24CF4B32-44BD-46E1-B99A-1ADBAC380AC1}"/>
              </a:ext>
            </a:extLst>
          </p:cNvPr>
          <p:cNvSpPr>
            <a:spLocks noGrp="1"/>
          </p:cNvSpPr>
          <p:nvPr>
            <p:ph type="body" sz="quarter" idx="50"/>
          </p:nvPr>
        </p:nvSpPr>
        <p:spPr>
          <a:xfrm>
            <a:off x="8611722" y="3564110"/>
            <a:ext cx="377825" cy="201776"/>
          </a:xfrm>
        </p:spPr>
        <p:txBody>
          <a:bodyPr/>
          <a:lstStyle/>
          <a:p>
            <a:r>
              <a:rPr lang="en-US" b="1" dirty="0">
                <a:solidFill>
                  <a:schemeClr val="tx2"/>
                </a:solidFill>
              </a:rPr>
              <a:t>DEC</a:t>
            </a:r>
          </a:p>
        </p:txBody>
      </p:sp>
      <p:grpSp>
        <p:nvGrpSpPr>
          <p:cNvPr id="33" name="Group 32" title="Timeline Month Lines">
            <a:extLst>
              <a:ext uri="{FF2B5EF4-FFF2-40B4-BE49-F238E27FC236}">
                <a16:creationId xmlns:a16="http://schemas.microsoft.com/office/drawing/2014/main" xmlns="" id="{AFD09076-D1F6-4F08-8939-1F1577E5A1AC}"/>
              </a:ext>
            </a:extLst>
          </p:cNvPr>
          <p:cNvGrpSpPr/>
          <p:nvPr/>
        </p:nvGrpSpPr>
        <p:grpSpPr>
          <a:xfrm>
            <a:off x="620712" y="3799178"/>
            <a:ext cx="10931206" cy="173958"/>
            <a:chOff x="620712" y="3799128"/>
            <a:chExt cx="7552241" cy="162855"/>
          </a:xfrm>
        </p:grpSpPr>
        <p:cxnSp>
          <p:nvCxnSpPr>
            <p:cNvPr id="34" name="Straight Connector 33">
              <a:extLst>
                <a:ext uri="{FF2B5EF4-FFF2-40B4-BE49-F238E27FC236}">
                  <a16:creationId xmlns:a16="http://schemas.microsoft.com/office/drawing/2014/main" xmlns="" id="{1851F931-A22B-44AA-B078-8F13276740C5}"/>
                </a:ext>
              </a:extLst>
            </p:cNvPr>
            <p:cNvCxnSpPr>
              <a:cxnSpLocks/>
              <a:endCxn id="5" idx="0"/>
            </p:cNvCxnSpPr>
            <p:nvPr/>
          </p:nvCxnSpPr>
          <p:spPr>
            <a:xfrm>
              <a:off x="620712" y="3799128"/>
              <a:ext cx="1" cy="162855"/>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653A16F3-2319-4900-94E3-2D1EE11FE250}"/>
                </a:ext>
              </a:extLst>
            </p:cNvPr>
            <p:cNvCxnSpPr/>
            <p:nvPr/>
          </p:nvCxnSpPr>
          <p:spPr>
            <a:xfrm>
              <a:off x="1092727"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44FC807E-B2A8-4953-AA5C-6D49F5FE3128}"/>
                </a:ext>
              </a:extLst>
            </p:cNvPr>
            <p:cNvCxnSpPr/>
            <p:nvPr/>
          </p:nvCxnSpPr>
          <p:spPr>
            <a:xfrm>
              <a:off x="1564742"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62129982-9661-4201-A7A9-D830435CAF7C}"/>
                </a:ext>
              </a:extLst>
            </p:cNvPr>
            <p:cNvCxnSpPr/>
            <p:nvPr/>
          </p:nvCxnSpPr>
          <p:spPr>
            <a:xfrm>
              <a:off x="2036757"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8EC9CA8C-382D-4780-857E-7923D6612296}"/>
                </a:ext>
              </a:extLst>
            </p:cNvPr>
            <p:cNvCxnSpPr/>
            <p:nvPr/>
          </p:nvCxnSpPr>
          <p:spPr>
            <a:xfrm>
              <a:off x="2508772"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55124F5F-0D19-4683-ABFD-3276BD8C0D2A}"/>
                </a:ext>
              </a:extLst>
            </p:cNvPr>
            <p:cNvCxnSpPr/>
            <p:nvPr/>
          </p:nvCxnSpPr>
          <p:spPr>
            <a:xfrm>
              <a:off x="2980787"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33740EF7-5BAA-4406-9463-F2DBFE3F1764}"/>
                </a:ext>
              </a:extLst>
            </p:cNvPr>
            <p:cNvCxnSpPr/>
            <p:nvPr/>
          </p:nvCxnSpPr>
          <p:spPr>
            <a:xfrm>
              <a:off x="3452802"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4E722C75-9D4B-4ACF-8624-346EBA52AB0C}"/>
                </a:ext>
              </a:extLst>
            </p:cNvPr>
            <p:cNvCxnSpPr/>
            <p:nvPr/>
          </p:nvCxnSpPr>
          <p:spPr>
            <a:xfrm>
              <a:off x="3924817"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2D341D20-3335-4187-B094-E72F119FBFA6}"/>
                </a:ext>
              </a:extLst>
            </p:cNvPr>
            <p:cNvCxnSpPr/>
            <p:nvPr/>
          </p:nvCxnSpPr>
          <p:spPr>
            <a:xfrm>
              <a:off x="4396832"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3BA093FB-4616-49E8-A8CB-7A95CC81F7BF}"/>
                </a:ext>
              </a:extLst>
            </p:cNvPr>
            <p:cNvCxnSpPr/>
            <p:nvPr/>
          </p:nvCxnSpPr>
          <p:spPr>
            <a:xfrm>
              <a:off x="4868847"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2237583E-E0FF-431F-AEFC-A3E007B41FEF}"/>
                </a:ext>
              </a:extLst>
            </p:cNvPr>
            <p:cNvCxnSpPr/>
            <p:nvPr/>
          </p:nvCxnSpPr>
          <p:spPr>
            <a:xfrm>
              <a:off x="5340862"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C8CC9F1D-9948-435E-B101-CE530C3C415D}"/>
                </a:ext>
              </a:extLst>
            </p:cNvPr>
            <p:cNvCxnSpPr/>
            <p:nvPr/>
          </p:nvCxnSpPr>
          <p:spPr>
            <a:xfrm>
              <a:off x="5812877"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FDED2865-67EC-4583-B0BC-2A7549CA14FE}"/>
                </a:ext>
              </a:extLst>
            </p:cNvPr>
            <p:cNvCxnSpPr/>
            <p:nvPr/>
          </p:nvCxnSpPr>
          <p:spPr>
            <a:xfrm>
              <a:off x="6284892"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78E72E4E-F5B7-469D-9C2A-54960B3814DA}"/>
                </a:ext>
              </a:extLst>
            </p:cNvPr>
            <p:cNvCxnSpPr/>
            <p:nvPr/>
          </p:nvCxnSpPr>
          <p:spPr>
            <a:xfrm>
              <a:off x="6756907"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F2A5CFE2-8B3A-4FE1-B4D5-A3C1CDD0D60B}"/>
                </a:ext>
              </a:extLst>
            </p:cNvPr>
            <p:cNvCxnSpPr/>
            <p:nvPr/>
          </p:nvCxnSpPr>
          <p:spPr>
            <a:xfrm>
              <a:off x="7228922"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D8945B65-A1FD-4893-8E5B-694EBE6ABE48}"/>
                </a:ext>
              </a:extLst>
            </p:cNvPr>
            <p:cNvCxnSpPr/>
            <p:nvPr/>
          </p:nvCxnSpPr>
          <p:spPr>
            <a:xfrm>
              <a:off x="7700937"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69559BBA-B1D3-41F3-BCBE-CB4BB933EEA0}"/>
                </a:ext>
              </a:extLst>
            </p:cNvPr>
            <p:cNvCxnSpPr/>
            <p:nvPr/>
          </p:nvCxnSpPr>
          <p:spPr>
            <a:xfrm>
              <a:off x="8172952"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xmlns="" id="{649B9F8F-4732-4438-9D9E-2501EE5F0839}"/>
              </a:ext>
            </a:extLst>
          </p:cNvPr>
          <p:cNvSpPr>
            <a:spLocks noGrp="1"/>
          </p:cNvSpPr>
          <p:nvPr>
            <p:ph type="sldNum" sz="quarter" idx="11"/>
          </p:nvPr>
        </p:nvSpPr>
        <p:spPr/>
        <p:txBody>
          <a:bodyPr/>
          <a:lstStyle/>
          <a:p>
            <a:fld id="{4B73C415-D670-4716-A5EC-CC4D52CA2BAC}" type="slidenum">
              <a:rPr lang="en-US" smtClean="0"/>
              <a:pPr/>
              <a:t>12</a:t>
            </a:fld>
            <a:endParaRPr lang="en-US" dirty="0"/>
          </a:p>
        </p:txBody>
      </p:sp>
      <p:sp>
        <p:nvSpPr>
          <p:cNvPr id="4" name="Rectangle 3">
            <a:extLst>
              <a:ext uri="{FF2B5EF4-FFF2-40B4-BE49-F238E27FC236}">
                <a16:creationId xmlns:a16="http://schemas.microsoft.com/office/drawing/2014/main" xmlns="" id="{BB867A41-3034-4747-9E45-B4448080217D}"/>
              </a:ext>
            </a:extLst>
          </p:cNvPr>
          <p:cNvSpPr/>
          <p:nvPr/>
        </p:nvSpPr>
        <p:spPr>
          <a:xfrm flipV="1">
            <a:off x="-1" y="616937"/>
            <a:ext cx="780177" cy="4572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9" name="Title 1">
            <a:extLst>
              <a:ext uri="{FF2B5EF4-FFF2-40B4-BE49-F238E27FC236}">
                <a16:creationId xmlns:a16="http://schemas.microsoft.com/office/drawing/2014/main" xmlns="" id="{78D14219-CD25-465F-B485-21492F9DEE9C}"/>
              </a:ext>
            </a:extLst>
          </p:cNvPr>
          <p:cNvSpPr txBox="1">
            <a:spLocks/>
          </p:cNvSpPr>
          <p:nvPr/>
        </p:nvSpPr>
        <p:spPr>
          <a:xfrm>
            <a:off x="780177" y="364940"/>
            <a:ext cx="1917516" cy="504000"/>
          </a:xfrm>
          <a:prstGeom prst="rect">
            <a:avLst/>
          </a:prstGeom>
          <a:solidFill>
            <a:schemeClr val="bg1"/>
          </a:solidFill>
        </p:spPr>
        <p:txBody>
          <a:bodyPr vert="horz" lIns="0" tIns="0" rIns="0" bIns="0" rtlCol="0" anchor="ctr">
            <a:noAutofit/>
          </a:bodyPr>
          <a:lst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a:lstStyle>
          <a:p>
            <a:pPr algn="ctr"/>
            <a:r>
              <a:rPr lang="en-US" dirty="0"/>
              <a:t>Timeline</a:t>
            </a:r>
          </a:p>
        </p:txBody>
      </p:sp>
      <p:sp>
        <p:nvSpPr>
          <p:cNvPr id="86" name="Text Placeholder 30">
            <a:extLst>
              <a:ext uri="{FF2B5EF4-FFF2-40B4-BE49-F238E27FC236}">
                <a16:creationId xmlns:a16="http://schemas.microsoft.com/office/drawing/2014/main" xmlns="" id="{CF65DD62-E575-4DC8-93CF-D0897ECB5C5A}"/>
              </a:ext>
            </a:extLst>
          </p:cNvPr>
          <p:cNvSpPr txBox="1">
            <a:spLocks/>
          </p:cNvSpPr>
          <p:nvPr/>
        </p:nvSpPr>
        <p:spPr>
          <a:xfrm>
            <a:off x="263631" y="5722173"/>
            <a:ext cx="1793875" cy="971010"/>
          </a:xfrm>
          <a:prstGeom prst="rect">
            <a:avLst/>
          </a:prstGeom>
          <a:noFill/>
          <a:ln>
            <a:noFill/>
          </a:ln>
        </p:spPr>
        <p:txBody>
          <a:bodyPr vert="horz" lIns="0" tIns="3600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a:spcBef>
                <a:spcPts val="0"/>
              </a:spcBef>
              <a:buFont typeface="Arial" panose="020B0604020202020204" pitchFamily="34" charset="0"/>
              <a:buChar char="•"/>
            </a:pPr>
            <a:r>
              <a:rPr lang="en-US" sz="1400" dirty="0"/>
              <a:t>Equipment Selection</a:t>
            </a:r>
          </a:p>
          <a:p>
            <a:pPr marL="285750" indent="-285750" algn="l">
              <a:spcBef>
                <a:spcPts val="0"/>
              </a:spcBef>
              <a:buFont typeface="Arial" panose="020B0604020202020204" pitchFamily="34" charset="0"/>
              <a:buChar char="•"/>
            </a:pPr>
            <a:r>
              <a:rPr lang="en-US" sz="1400" dirty="0"/>
              <a:t>Build-out Team</a:t>
            </a:r>
          </a:p>
          <a:p>
            <a:pPr marL="285750" indent="-285750" algn="l">
              <a:spcBef>
                <a:spcPts val="0"/>
              </a:spcBef>
              <a:buFont typeface="Arial" panose="020B0604020202020204" pitchFamily="34" charset="0"/>
              <a:buChar char="•"/>
            </a:pPr>
            <a:r>
              <a:rPr lang="en-US" sz="1400" dirty="0"/>
              <a:t>Begin Capital Raise </a:t>
            </a:r>
          </a:p>
        </p:txBody>
      </p:sp>
      <p:cxnSp>
        <p:nvCxnSpPr>
          <p:cNvPr id="88" name="Straight Arrow Connector 87" title="Timeline Event Lines">
            <a:extLst>
              <a:ext uri="{FF2B5EF4-FFF2-40B4-BE49-F238E27FC236}">
                <a16:creationId xmlns:a16="http://schemas.microsoft.com/office/drawing/2014/main" xmlns="" id="{8C29EE31-0631-434E-BC93-57B71884E834}"/>
              </a:ext>
            </a:extLst>
          </p:cNvPr>
          <p:cNvCxnSpPr>
            <a:cxnSpLocks/>
          </p:cNvCxnSpPr>
          <p:nvPr/>
        </p:nvCxnSpPr>
        <p:spPr>
          <a:xfrm flipH="1" flipV="1">
            <a:off x="608948" y="4140636"/>
            <a:ext cx="11764" cy="1506538"/>
          </a:xfrm>
          <a:prstGeom prst="straightConnector1">
            <a:avLst/>
          </a:prstGeom>
          <a:ln w="34925" cap="rnd">
            <a:round/>
            <a:tailEnd type="arrow"/>
          </a:ln>
        </p:spPr>
        <p:style>
          <a:lnRef idx="1">
            <a:schemeClr val="accent1"/>
          </a:lnRef>
          <a:fillRef idx="0">
            <a:schemeClr val="accent1"/>
          </a:fillRef>
          <a:effectRef idx="0">
            <a:schemeClr val="accent1"/>
          </a:effectRef>
          <a:fontRef idx="minor">
            <a:schemeClr val="tx1"/>
          </a:fontRef>
        </p:style>
      </p:cxnSp>
      <p:sp>
        <p:nvSpPr>
          <p:cNvPr id="89" name="Text Placeholder 4">
            <a:extLst>
              <a:ext uri="{FF2B5EF4-FFF2-40B4-BE49-F238E27FC236}">
                <a16:creationId xmlns:a16="http://schemas.microsoft.com/office/drawing/2014/main" xmlns="" id="{CEDC6EC5-2066-457E-8CF0-9C9079B41B4C}"/>
              </a:ext>
            </a:extLst>
          </p:cNvPr>
          <p:cNvSpPr txBox="1">
            <a:spLocks/>
          </p:cNvSpPr>
          <p:nvPr/>
        </p:nvSpPr>
        <p:spPr>
          <a:xfrm>
            <a:off x="1027324" y="3982706"/>
            <a:ext cx="553175" cy="201776"/>
          </a:xfrm>
          <a:prstGeom prst="rect">
            <a:avLst/>
          </a:prstGeom>
        </p:spPr>
        <p:txBody>
          <a:bodyPr vert="horz"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lumMod val="75000"/>
                    <a:lumOff val="25000"/>
                  </a:schemeClr>
                </a:solidFill>
                <a:latin typeface="+mj-lt"/>
              </a:rPr>
              <a:t>2021</a:t>
            </a:r>
          </a:p>
        </p:txBody>
      </p:sp>
      <p:sp>
        <p:nvSpPr>
          <p:cNvPr id="90" name="Text Placeholder 30">
            <a:extLst>
              <a:ext uri="{FF2B5EF4-FFF2-40B4-BE49-F238E27FC236}">
                <a16:creationId xmlns:a16="http://schemas.microsoft.com/office/drawing/2014/main" xmlns="" id="{34779450-C486-47AF-A8A2-4879E934F315}"/>
              </a:ext>
            </a:extLst>
          </p:cNvPr>
          <p:cNvSpPr txBox="1">
            <a:spLocks/>
          </p:cNvSpPr>
          <p:nvPr/>
        </p:nvSpPr>
        <p:spPr>
          <a:xfrm>
            <a:off x="762987" y="1691126"/>
            <a:ext cx="1122590" cy="402006"/>
          </a:xfrm>
          <a:prstGeom prst="rect">
            <a:avLst/>
          </a:prstGeom>
          <a:noFill/>
          <a:ln>
            <a:noFill/>
          </a:ln>
        </p:spPr>
        <p:txBody>
          <a:bodyPr vert="horz" lIns="0" tIns="3600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Legislation Passes</a:t>
            </a:r>
          </a:p>
        </p:txBody>
      </p:sp>
      <p:cxnSp>
        <p:nvCxnSpPr>
          <p:cNvPr id="92" name="Straight Arrow Connector 91" title="Timeline Event Lines">
            <a:extLst>
              <a:ext uri="{FF2B5EF4-FFF2-40B4-BE49-F238E27FC236}">
                <a16:creationId xmlns:a16="http://schemas.microsoft.com/office/drawing/2014/main" xmlns="" id="{1C19484D-AF09-4AFE-A58B-6B9A5A19410D}"/>
              </a:ext>
            </a:extLst>
          </p:cNvPr>
          <p:cNvCxnSpPr>
            <a:cxnSpLocks/>
          </p:cNvCxnSpPr>
          <p:nvPr/>
        </p:nvCxnSpPr>
        <p:spPr>
          <a:xfrm flipH="1">
            <a:off x="1319122" y="2212085"/>
            <a:ext cx="6306" cy="1263560"/>
          </a:xfrm>
          <a:prstGeom prst="straightConnector1">
            <a:avLst/>
          </a:prstGeom>
          <a:ln w="34925" cap="rnd">
            <a:round/>
            <a:tailEnd type="arrow"/>
          </a:ln>
        </p:spPr>
        <p:style>
          <a:lnRef idx="1">
            <a:schemeClr val="accent1"/>
          </a:lnRef>
          <a:fillRef idx="0">
            <a:schemeClr val="accent1"/>
          </a:fillRef>
          <a:effectRef idx="0">
            <a:schemeClr val="accent1"/>
          </a:effectRef>
          <a:fontRef idx="minor">
            <a:schemeClr val="tx1"/>
          </a:fontRef>
        </p:style>
      </p:cxnSp>
      <p:sp>
        <p:nvSpPr>
          <p:cNvPr id="116" name="Text Placeholder 30">
            <a:extLst>
              <a:ext uri="{FF2B5EF4-FFF2-40B4-BE49-F238E27FC236}">
                <a16:creationId xmlns:a16="http://schemas.microsoft.com/office/drawing/2014/main" xmlns="" id="{194FE2ED-2D4B-45D9-9541-B07CBD7EC0D7}"/>
              </a:ext>
            </a:extLst>
          </p:cNvPr>
          <p:cNvSpPr txBox="1">
            <a:spLocks/>
          </p:cNvSpPr>
          <p:nvPr/>
        </p:nvSpPr>
        <p:spPr>
          <a:xfrm>
            <a:off x="2013216" y="1884499"/>
            <a:ext cx="1368954" cy="339054"/>
          </a:xfrm>
          <a:prstGeom prst="rect">
            <a:avLst/>
          </a:prstGeom>
          <a:noFill/>
          <a:ln>
            <a:noFill/>
          </a:ln>
        </p:spPr>
        <p:txBody>
          <a:bodyPr vert="horz" lIns="0" tIns="3600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Begin Drying Facility Construction</a:t>
            </a:r>
          </a:p>
        </p:txBody>
      </p:sp>
      <p:sp>
        <p:nvSpPr>
          <p:cNvPr id="127" name="Text Placeholder 30">
            <a:extLst>
              <a:ext uri="{FF2B5EF4-FFF2-40B4-BE49-F238E27FC236}">
                <a16:creationId xmlns:a16="http://schemas.microsoft.com/office/drawing/2014/main" xmlns="" id="{7EE6F96D-E063-486D-9F9D-E00DE689D1A2}"/>
              </a:ext>
            </a:extLst>
          </p:cNvPr>
          <p:cNvSpPr txBox="1">
            <a:spLocks/>
          </p:cNvSpPr>
          <p:nvPr/>
        </p:nvSpPr>
        <p:spPr>
          <a:xfrm>
            <a:off x="5403158" y="1863032"/>
            <a:ext cx="1368954" cy="339054"/>
          </a:xfrm>
          <a:prstGeom prst="rect">
            <a:avLst/>
          </a:prstGeom>
          <a:noFill/>
          <a:ln>
            <a:noFill/>
          </a:ln>
        </p:spPr>
        <p:txBody>
          <a:bodyPr vert="horz" lIns="0" tIns="3600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Harvest Crop 1</a:t>
            </a:r>
          </a:p>
        </p:txBody>
      </p:sp>
      <p:cxnSp>
        <p:nvCxnSpPr>
          <p:cNvPr id="129" name="Straight Arrow Connector 128" title="Timeline Event Lines">
            <a:extLst>
              <a:ext uri="{FF2B5EF4-FFF2-40B4-BE49-F238E27FC236}">
                <a16:creationId xmlns:a16="http://schemas.microsoft.com/office/drawing/2014/main" xmlns="" id="{114D5FFD-37D4-49F2-86EC-72AC10F50E35}"/>
              </a:ext>
            </a:extLst>
          </p:cNvPr>
          <p:cNvCxnSpPr>
            <a:cxnSpLocks/>
          </p:cNvCxnSpPr>
          <p:nvPr/>
        </p:nvCxnSpPr>
        <p:spPr>
          <a:xfrm flipH="1">
            <a:off x="6067570" y="2194329"/>
            <a:ext cx="6306" cy="1263560"/>
          </a:xfrm>
          <a:prstGeom prst="straightConnector1">
            <a:avLst/>
          </a:prstGeom>
          <a:ln w="34925" cap="rnd">
            <a:round/>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title="Timeline Event Lines">
            <a:extLst>
              <a:ext uri="{FF2B5EF4-FFF2-40B4-BE49-F238E27FC236}">
                <a16:creationId xmlns:a16="http://schemas.microsoft.com/office/drawing/2014/main" xmlns="" id="{F637EA55-EF28-4006-BFC8-9C1FD7A83793}"/>
              </a:ext>
            </a:extLst>
          </p:cNvPr>
          <p:cNvCxnSpPr>
            <a:cxnSpLocks/>
          </p:cNvCxnSpPr>
          <p:nvPr/>
        </p:nvCxnSpPr>
        <p:spPr>
          <a:xfrm flipV="1">
            <a:off x="10191823" y="4144527"/>
            <a:ext cx="0" cy="1103736"/>
          </a:xfrm>
          <a:prstGeom prst="straightConnector1">
            <a:avLst/>
          </a:prstGeom>
          <a:ln w="34925" cap="rnd">
            <a:round/>
            <a:tailEnd type="arrow"/>
          </a:ln>
        </p:spPr>
        <p:style>
          <a:lnRef idx="1">
            <a:schemeClr val="accent1"/>
          </a:lnRef>
          <a:fillRef idx="0">
            <a:schemeClr val="accent1"/>
          </a:fillRef>
          <a:effectRef idx="0">
            <a:schemeClr val="accent1"/>
          </a:effectRef>
          <a:fontRef idx="minor">
            <a:schemeClr val="tx1"/>
          </a:fontRef>
        </p:style>
      </p:cxnSp>
      <p:sp>
        <p:nvSpPr>
          <p:cNvPr id="135" name="Text Placeholder 30">
            <a:extLst>
              <a:ext uri="{FF2B5EF4-FFF2-40B4-BE49-F238E27FC236}">
                <a16:creationId xmlns:a16="http://schemas.microsoft.com/office/drawing/2014/main" xmlns="" id="{4699B261-F100-4A2A-8D39-68BB2102D652}"/>
              </a:ext>
            </a:extLst>
          </p:cNvPr>
          <p:cNvSpPr txBox="1">
            <a:spLocks/>
          </p:cNvSpPr>
          <p:nvPr/>
        </p:nvSpPr>
        <p:spPr>
          <a:xfrm>
            <a:off x="9584610" y="5450967"/>
            <a:ext cx="1201812" cy="561975"/>
          </a:xfrm>
          <a:prstGeom prst="rect">
            <a:avLst/>
          </a:prstGeom>
          <a:noFill/>
          <a:ln>
            <a:noFill/>
          </a:ln>
        </p:spPr>
        <p:txBody>
          <a:bodyPr vert="horz" lIns="0" tIns="36000" rIns="0" bIns="0" rtlCol="0" anchor="t">
            <a:noAutofit/>
          </a:bodyPr>
          <a:lstStyle>
            <a:lvl1pPr indent="0" algn="ctr">
              <a:lnSpc>
                <a:spcPct val="90000"/>
              </a:lnSpc>
              <a:spcBef>
                <a:spcPts val="1000"/>
              </a:spcBef>
              <a:buFont typeface="Arial" panose="020B0604020202020204" pitchFamily="34" charset="0"/>
              <a:buNone/>
              <a:defRPr sz="1600" b="1">
                <a:solidFill>
                  <a:schemeClr val="tx1">
                    <a:lumMod val="75000"/>
                    <a:lumOff val="25000"/>
                  </a:schemeClr>
                </a:solidFill>
              </a:defRPr>
            </a:lvl1pPr>
            <a:lvl2pPr marL="542925" indent="-276225">
              <a:lnSpc>
                <a:spcPct val="90000"/>
              </a:lnSpc>
              <a:spcBef>
                <a:spcPts val="500"/>
              </a:spcBef>
              <a:buFont typeface="Arial" panose="020B0604020202020204" pitchFamily="34" charset="0"/>
              <a:buChar char="•"/>
              <a:defRPr sz="1600">
                <a:solidFill>
                  <a:schemeClr val="tx1">
                    <a:lumMod val="75000"/>
                    <a:lumOff val="25000"/>
                  </a:schemeClr>
                </a:solidFill>
              </a:defRPr>
            </a:lvl2pPr>
            <a:lvl3pPr marL="809625" indent="-266700">
              <a:lnSpc>
                <a:spcPct val="90000"/>
              </a:lnSpc>
              <a:spcBef>
                <a:spcPts val="500"/>
              </a:spcBef>
              <a:buFont typeface="Arial" panose="020B0604020202020204" pitchFamily="34" charset="0"/>
              <a:buChar char="•"/>
              <a:defRPr sz="1400">
                <a:solidFill>
                  <a:schemeClr val="tx1">
                    <a:lumMod val="75000"/>
                    <a:lumOff val="25000"/>
                  </a:schemeClr>
                </a:solidFill>
              </a:defRPr>
            </a:lvl3pPr>
            <a:lvl4pPr marL="1076325" indent="-266700">
              <a:lnSpc>
                <a:spcPct val="90000"/>
              </a:lnSpc>
              <a:spcBef>
                <a:spcPts val="500"/>
              </a:spcBef>
              <a:buFont typeface="Arial" panose="020B0604020202020204" pitchFamily="34" charset="0"/>
              <a:buChar char="•"/>
              <a:defRPr sz="1400">
                <a:solidFill>
                  <a:schemeClr val="tx1">
                    <a:lumMod val="75000"/>
                    <a:lumOff val="25000"/>
                  </a:schemeClr>
                </a:solidFill>
              </a:defRPr>
            </a:lvl4pPr>
            <a:lvl5pPr marL="1343025" indent="-266700">
              <a:lnSpc>
                <a:spcPct val="90000"/>
              </a:lnSpc>
              <a:spcBef>
                <a:spcPts val="500"/>
              </a:spcBef>
              <a:buFont typeface="Arial" panose="020B0604020202020204" pitchFamily="34" charset="0"/>
              <a:buChar char="•"/>
              <a:defRPr sz="1400">
                <a:solidFill>
                  <a:schemeClr val="tx1">
                    <a:lumMod val="75000"/>
                    <a:lumOff val="2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dirty="0"/>
              <a:t>Begin Lab Construction</a:t>
            </a:r>
          </a:p>
        </p:txBody>
      </p:sp>
      <p:sp>
        <p:nvSpPr>
          <p:cNvPr id="137" name="Text Placeholder 30">
            <a:extLst>
              <a:ext uri="{FF2B5EF4-FFF2-40B4-BE49-F238E27FC236}">
                <a16:creationId xmlns:a16="http://schemas.microsoft.com/office/drawing/2014/main" xmlns="" id="{A92291D1-F7FD-4F90-BF5D-8D13DEEA50CA}"/>
              </a:ext>
            </a:extLst>
          </p:cNvPr>
          <p:cNvSpPr txBox="1">
            <a:spLocks/>
          </p:cNvSpPr>
          <p:nvPr/>
        </p:nvSpPr>
        <p:spPr>
          <a:xfrm>
            <a:off x="8146948" y="1849666"/>
            <a:ext cx="1368954" cy="339054"/>
          </a:xfrm>
          <a:prstGeom prst="rect">
            <a:avLst/>
          </a:prstGeom>
          <a:noFill/>
          <a:ln>
            <a:noFill/>
          </a:ln>
        </p:spPr>
        <p:txBody>
          <a:bodyPr vert="horz" lIns="0" tIns="3600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Harvest Crop 2</a:t>
            </a:r>
          </a:p>
        </p:txBody>
      </p:sp>
      <p:cxnSp>
        <p:nvCxnSpPr>
          <p:cNvPr id="139" name="Straight Arrow Connector 138" title="Timeline Event Lines">
            <a:extLst>
              <a:ext uri="{FF2B5EF4-FFF2-40B4-BE49-F238E27FC236}">
                <a16:creationId xmlns:a16="http://schemas.microsoft.com/office/drawing/2014/main" xmlns="" id="{B59E5F01-96C0-464F-8210-98D5FAB21561}"/>
              </a:ext>
            </a:extLst>
          </p:cNvPr>
          <p:cNvCxnSpPr>
            <a:cxnSpLocks/>
          </p:cNvCxnSpPr>
          <p:nvPr/>
        </p:nvCxnSpPr>
        <p:spPr>
          <a:xfrm flipH="1">
            <a:off x="8802848" y="2202086"/>
            <a:ext cx="6306" cy="1263560"/>
          </a:xfrm>
          <a:prstGeom prst="straightConnector1">
            <a:avLst/>
          </a:prstGeom>
          <a:ln w="34925" cap="rnd">
            <a:round/>
            <a:tailEnd type="arrow"/>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xmlns="" id="{7FD48E12-B22B-44DF-A3CC-FE4B1293C9D8}"/>
              </a:ext>
            </a:extLst>
          </p:cNvPr>
          <p:cNvSpPr/>
          <p:nvPr/>
        </p:nvSpPr>
        <p:spPr>
          <a:xfrm flipV="1">
            <a:off x="2697693" y="616934"/>
            <a:ext cx="8595147" cy="4571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60" name="Straight Arrow Connector 59" title="Timeline Event Lines">
            <a:extLst>
              <a:ext uri="{FF2B5EF4-FFF2-40B4-BE49-F238E27FC236}">
                <a16:creationId xmlns:a16="http://schemas.microsoft.com/office/drawing/2014/main" xmlns="" id="{50E8BCD3-E11B-4107-86CA-1FBD49D3483C}"/>
              </a:ext>
            </a:extLst>
          </p:cNvPr>
          <p:cNvCxnSpPr>
            <a:cxnSpLocks/>
          </p:cNvCxnSpPr>
          <p:nvPr/>
        </p:nvCxnSpPr>
        <p:spPr>
          <a:xfrm rot="10800000" flipH="1">
            <a:off x="6769515" y="4140636"/>
            <a:ext cx="1" cy="776987"/>
          </a:xfrm>
          <a:prstGeom prst="straightConnector1">
            <a:avLst/>
          </a:prstGeom>
          <a:ln w="34925" cap="rnd">
            <a:round/>
            <a:tailEnd type="arrow"/>
          </a:ln>
        </p:spPr>
        <p:style>
          <a:lnRef idx="1">
            <a:schemeClr val="accent1"/>
          </a:lnRef>
          <a:fillRef idx="0">
            <a:schemeClr val="accent1"/>
          </a:fillRef>
          <a:effectRef idx="0">
            <a:schemeClr val="accent1"/>
          </a:effectRef>
          <a:fontRef idx="minor">
            <a:schemeClr val="tx1"/>
          </a:fontRef>
        </p:style>
      </p:cxnSp>
      <p:sp>
        <p:nvSpPr>
          <p:cNvPr id="61" name="Text Placeholder 30">
            <a:extLst>
              <a:ext uri="{FF2B5EF4-FFF2-40B4-BE49-F238E27FC236}">
                <a16:creationId xmlns:a16="http://schemas.microsoft.com/office/drawing/2014/main" xmlns="" id="{26A248C8-67B8-4999-8F93-187851E643FA}"/>
              </a:ext>
            </a:extLst>
          </p:cNvPr>
          <p:cNvSpPr txBox="1">
            <a:spLocks/>
          </p:cNvSpPr>
          <p:nvPr/>
        </p:nvSpPr>
        <p:spPr>
          <a:xfrm>
            <a:off x="5872576" y="4973964"/>
            <a:ext cx="1793875" cy="561975"/>
          </a:xfrm>
          <a:prstGeom prst="rect">
            <a:avLst/>
          </a:prstGeom>
          <a:noFill/>
          <a:ln>
            <a:noFill/>
          </a:ln>
        </p:spPr>
        <p:txBody>
          <a:bodyPr vert="horz" lIns="0" tIns="36000" rIns="0" bIns="0" rtlCol="0" anchor="t">
            <a:noAutofit/>
          </a:bodyPr>
          <a:lstStyle>
            <a:lvl1pPr indent="0" algn="ctr">
              <a:lnSpc>
                <a:spcPct val="90000"/>
              </a:lnSpc>
              <a:spcBef>
                <a:spcPts val="1000"/>
              </a:spcBef>
              <a:buFont typeface="Arial" panose="020B0604020202020204" pitchFamily="34" charset="0"/>
              <a:buNone/>
              <a:defRPr sz="1600" b="1">
                <a:solidFill>
                  <a:schemeClr val="tx1">
                    <a:lumMod val="75000"/>
                    <a:lumOff val="25000"/>
                  </a:schemeClr>
                </a:solidFill>
              </a:defRPr>
            </a:lvl1pPr>
            <a:lvl2pPr marL="542925" indent="-276225">
              <a:lnSpc>
                <a:spcPct val="90000"/>
              </a:lnSpc>
              <a:spcBef>
                <a:spcPts val="500"/>
              </a:spcBef>
              <a:buFont typeface="Arial" panose="020B0604020202020204" pitchFamily="34" charset="0"/>
              <a:buChar char="•"/>
              <a:defRPr sz="1600">
                <a:solidFill>
                  <a:schemeClr val="tx1">
                    <a:lumMod val="75000"/>
                    <a:lumOff val="25000"/>
                  </a:schemeClr>
                </a:solidFill>
              </a:defRPr>
            </a:lvl2pPr>
            <a:lvl3pPr marL="809625" indent="-266700">
              <a:lnSpc>
                <a:spcPct val="90000"/>
              </a:lnSpc>
              <a:spcBef>
                <a:spcPts val="500"/>
              </a:spcBef>
              <a:buFont typeface="Arial" panose="020B0604020202020204" pitchFamily="34" charset="0"/>
              <a:buChar char="•"/>
              <a:defRPr sz="1400">
                <a:solidFill>
                  <a:schemeClr val="tx1">
                    <a:lumMod val="75000"/>
                    <a:lumOff val="25000"/>
                  </a:schemeClr>
                </a:solidFill>
              </a:defRPr>
            </a:lvl3pPr>
            <a:lvl4pPr marL="1076325" indent="-266700">
              <a:lnSpc>
                <a:spcPct val="90000"/>
              </a:lnSpc>
              <a:spcBef>
                <a:spcPts val="500"/>
              </a:spcBef>
              <a:buFont typeface="Arial" panose="020B0604020202020204" pitchFamily="34" charset="0"/>
              <a:buChar char="•"/>
              <a:defRPr sz="1400">
                <a:solidFill>
                  <a:schemeClr val="tx1">
                    <a:lumMod val="75000"/>
                    <a:lumOff val="25000"/>
                  </a:schemeClr>
                </a:solidFill>
              </a:defRPr>
            </a:lvl4pPr>
            <a:lvl5pPr marL="1343025" indent="-266700">
              <a:lnSpc>
                <a:spcPct val="90000"/>
              </a:lnSpc>
              <a:spcBef>
                <a:spcPts val="500"/>
              </a:spcBef>
              <a:buFont typeface="Arial" panose="020B0604020202020204" pitchFamily="34" charset="0"/>
              <a:buChar char="•"/>
              <a:defRPr sz="1400">
                <a:solidFill>
                  <a:schemeClr val="tx1">
                    <a:lumMod val="75000"/>
                    <a:lumOff val="2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dirty="0"/>
              <a:t>Plant Crop 2</a:t>
            </a:r>
          </a:p>
        </p:txBody>
      </p:sp>
      <p:cxnSp>
        <p:nvCxnSpPr>
          <p:cNvPr id="62" name="Straight Arrow Connector 61" title="Timeline Event Lines">
            <a:extLst>
              <a:ext uri="{FF2B5EF4-FFF2-40B4-BE49-F238E27FC236}">
                <a16:creationId xmlns:a16="http://schemas.microsoft.com/office/drawing/2014/main" xmlns="" id="{C8E7718A-3A70-4ACE-A7C4-8435D1DEEAF5}"/>
              </a:ext>
            </a:extLst>
          </p:cNvPr>
          <p:cNvCxnSpPr>
            <a:cxnSpLocks/>
          </p:cNvCxnSpPr>
          <p:nvPr/>
        </p:nvCxnSpPr>
        <p:spPr>
          <a:xfrm flipH="1">
            <a:off x="10190933" y="2683300"/>
            <a:ext cx="1" cy="776987"/>
          </a:xfrm>
          <a:prstGeom prst="straightConnector1">
            <a:avLst/>
          </a:prstGeom>
          <a:ln w="34925" cap="rnd">
            <a:round/>
            <a:tailEnd type="arrow"/>
          </a:ln>
        </p:spPr>
        <p:style>
          <a:lnRef idx="1">
            <a:schemeClr val="accent1"/>
          </a:lnRef>
          <a:fillRef idx="0">
            <a:schemeClr val="accent1"/>
          </a:fillRef>
          <a:effectRef idx="0">
            <a:schemeClr val="accent1"/>
          </a:effectRef>
          <a:fontRef idx="minor">
            <a:schemeClr val="tx1"/>
          </a:fontRef>
        </p:style>
      </p:cxnSp>
      <p:sp>
        <p:nvSpPr>
          <p:cNvPr id="63" name="Text Placeholder 30">
            <a:extLst>
              <a:ext uri="{FF2B5EF4-FFF2-40B4-BE49-F238E27FC236}">
                <a16:creationId xmlns:a16="http://schemas.microsoft.com/office/drawing/2014/main" xmlns="" id="{68F61B0B-FB4D-488E-8EA2-B6545241DB77}"/>
              </a:ext>
            </a:extLst>
          </p:cNvPr>
          <p:cNvSpPr txBox="1">
            <a:spLocks/>
          </p:cNvSpPr>
          <p:nvPr/>
        </p:nvSpPr>
        <p:spPr>
          <a:xfrm>
            <a:off x="9489802" y="2241442"/>
            <a:ext cx="1368954" cy="339054"/>
          </a:xfrm>
          <a:prstGeom prst="rect">
            <a:avLst/>
          </a:prstGeom>
          <a:noFill/>
          <a:ln>
            <a:noFill/>
          </a:ln>
        </p:spPr>
        <p:txBody>
          <a:bodyPr vert="horz" lIns="0" tIns="3600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ISO &amp;GMP Application</a:t>
            </a:r>
          </a:p>
        </p:txBody>
      </p:sp>
      <p:sp>
        <p:nvSpPr>
          <p:cNvPr id="67" name="Text Placeholder 10">
            <a:extLst>
              <a:ext uri="{FF2B5EF4-FFF2-40B4-BE49-F238E27FC236}">
                <a16:creationId xmlns:a16="http://schemas.microsoft.com/office/drawing/2014/main" xmlns="" id="{D46243EF-E02E-4996-8C9A-A245AB4A17A2}"/>
              </a:ext>
            </a:extLst>
          </p:cNvPr>
          <p:cNvSpPr txBox="1">
            <a:spLocks/>
          </p:cNvSpPr>
          <p:nvPr/>
        </p:nvSpPr>
        <p:spPr>
          <a:xfrm>
            <a:off x="9307409" y="3569241"/>
            <a:ext cx="377825" cy="201776"/>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tx1">
                    <a:lumMod val="50000"/>
                    <a:lumOff val="50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chemeClr val="tx2"/>
                </a:solidFill>
              </a:rPr>
              <a:t>JAN</a:t>
            </a:r>
            <a:endParaRPr lang="en-US" b="1" dirty="0">
              <a:solidFill>
                <a:schemeClr val="tx2"/>
              </a:solidFill>
            </a:endParaRPr>
          </a:p>
        </p:txBody>
      </p:sp>
      <p:sp>
        <p:nvSpPr>
          <p:cNvPr id="70" name="Text Placeholder 11">
            <a:extLst>
              <a:ext uri="{FF2B5EF4-FFF2-40B4-BE49-F238E27FC236}">
                <a16:creationId xmlns:a16="http://schemas.microsoft.com/office/drawing/2014/main" xmlns="" id="{EBA02AC5-CDC6-4EF0-8D91-3118B851EC89}"/>
              </a:ext>
            </a:extLst>
          </p:cNvPr>
          <p:cNvSpPr txBox="1">
            <a:spLocks/>
          </p:cNvSpPr>
          <p:nvPr/>
        </p:nvSpPr>
        <p:spPr>
          <a:xfrm>
            <a:off x="9998108" y="3569241"/>
            <a:ext cx="377825" cy="201776"/>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tx1">
                    <a:lumMod val="50000"/>
                    <a:lumOff val="50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chemeClr val="tx2"/>
                </a:solidFill>
              </a:rPr>
              <a:t>FEB</a:t>
            </a:r>
            <a:endParaRPr lang="en-US" b="1" dirty="0">
              <a:solidFill>
                <a:schemeClr val="tx2"/>
              </a:solidFill>
            </a:endParaRPr>
          </a:p>
        </p:txBody>
      </p:sp>
      <p:sp>
        <p:nvSpPr>
          <p:cNvPr id="71" name="Text Placeholder 12">
            <a:extLst>
              <a:ext uri="{FF2B5EF4-FFF2-40B4-BE49-F238E27FC236}">
                <a16:creationId xmlns:a16="http://schemas.microsoft.com/office/drawing/2014/main" xmlns="" id="{29C083FE-1566-40A7-9BA3-A58C79D03EAE}"/>
              </a:ext>
            </a:extLst>
          </p:cNvPr>
          <p:cNvSpPr txBox="1">
            <a:spLocks/>
          </p:cNvSpPr>
          <p:nvPr/>
        </p:nvSpPr>
        <p:spPr>
          <a:xfrm>
            <a:off x="10679803" y="3568665"/>
            <a:ext cx="377825" cy="201776"/>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tx1">
                    <a:lumMod val="50000"/>
                    <a:lumOff val="50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chemeClr val="tx2"/>
                </a:solidFill>
              </a:rPr>
              <a:t>MAR</a:t>
            </a:r>
            <a:endParaRPr lang="en-US" b="1" dirty="0">
              <a:solidFill>
                <a:schemeClr val="tx2"/>
              </a:solidFill>
            </a:endParaRPr>
          </a:p>
        </p:txBody>
      </p:sp>
      <p:sp>
        <p:nvSpPr>
          <p:cNvPr id="73" name="Text Placeholder 14">
            <a:extLst>
              <a:ext uri="{FF2B5EF4-FFF2-40B4-BE49-F238E27FC236}">
                <a16:creationId xmlns:a16="http://schemas.microsoft.com/office/drawing/2014/main" xmlns="" id="{26B1A8B7-A643-4EB4-B13A-5E70C953D18D}"/>
              </a:ext>
            </a:extLst>
          </p:cNvPr>
          <p:cNvSpPr txBox="1">
            <a:spLocks/>
          </p:cNvSpPr>
          <p:nvPr/>
        </p:nvSpPr>
        <p:spPr>
          <a:xfrm>
            <a:off x="11338530" y="3568665"/>
            <a:ext cx="377825" cy="201776"/>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tx1">
                    <a:lumMod val="50000"/>
                    <a:lumOff val="50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chemeClr val="tx2"/>
                </a:solidFill>
              </a:rPr>
              <a:t>APR</a:t>
            </a:r>
            <a:endParaRPr lang="en-US" b="1" dirty="0">
              <a:solidFill>
                <a:schemeClr val="tx2"/>
              </a:solidFill>
            </a:endParaRPr>
          </a:p>
        </p:txBody>
      </p:sp>
      <p:cxnSp>
        <p:nvCxnSpPr>
          <p:cNvPr id="75" name="Straight Arrow Connector 74" title="Timeline Event Lines">
            <a:extLst>
              <a:ext uri="{FF2B5EF4-FFF2-40B4-BE49-F238E27FC236}">
                <a16:creationId xmlns:a16="http://schemas.microsoft.com/office/drawing/2014/main" xmlns="" id="{6A6C223C-F1D8-432B-A7B0-D705E0398B64}"/>
              </a:ext>
            </a:extLst>
          </p:cNvPr>
          <p:cNvCxnSpPr>
            <a:cxnSpLocks/>
          </p:cNvCxnSpPr>
          <p:nvPr/>
        </p:nvCxnSpPr>
        <p:spPr>
          <a:xfrm flipV="1">
            <a:off x="5419706" y="4124612"/>
            <a:ext cx="0" cy="1103736"/>
          </a:xfrm>
          <a:prstGeom prst="straightConnector1">
            <a:avLst/>
          </a:prstGeom>
          <a:ln w="34925" cap="rnd">
            <a:round/>
            <a:tailEnd type="arrow"/>
          </a:ln>
        </p:spPr>
        <p:style>
          <a:lnRef idx="1">
            <a:schemeClr val="accent1"/>
          </a:lnRef>
          <a:fillRef idx="0">
            <a:schemeClr val="accent1"/>
          </a:fillRef>
          <a:effectRef idx="0">
            <a:schemeClr val="accent1"/>
          </a:effectRef>
          <a:fontRef idx="minor">
            <a:schemeClr val="tx1"/>
          </a:fontRef>
        </p:style>
      </p:cxnSp>
      <p:sp>
        <p:nvSpPr>
          <p:cNvPr id="76" name="Text Placeholder 30">
            <a:extLst>
              <a:ext uri="{FF2B5EF4-FFF2-40B4-BE49-F238E27FC236}">
                <a16:creationId xmlns:a16="http://schemas.microsoft.com/office/drawing/2014/main" xmlns="" id="{8463EEA5-48E7-4FC2-A775-63C55614DC8F}"/>
              </a:ext>
            </a:extLst>
          </p:cNvPr>
          <p:cNvSpPr txBox="1">
            <a:spLocks/>
          </p:cNvSpPr>
          <p:nvPr/>
        </p:nvSpPr>
        <p:spPr>
          <a:xfrm>
            <a:off x="4790017" y="5354112"/>
            <a:ext cx="1273826" cy="367413"/>
          </a:xfrm>
          <a:prstGeom prst="rect">
            <a:avLst/>
          </a:prstGeom>
          <a:noFill/>
          <a:ln>
            <a:noFill/>
          </a:ln>
        </p:spPr>
        <p:txBody>
          <a:bodyPr vert="horz" lIns="0" tIns="36000" rIns="0" bIns="0" rtlCol="0" anchor="t">
            <a:noAutofit/>
          </a:bodyPr>
          <a:lstStyle>
            <a:lvl1pPr indent="0" algn="ctr">
              <a:lnSpc>
                <a:spcPct val="90000"/>
              </a:lnSpc>
              <a:spcBef>
                <a:spcPts val="1000"/>
              </a:spcBef>
              <a:buFont typeface="Arial" panose="020B0604020202020204" pitchFamily="34" charset="0"/>
              <a:buNone/>
              <a:defRPr sz="1600" b="1">
                <a:solidFill>
                  <a:schemeClr val="tx1">
                    <a:lumMod val="75000"/>
                    <a:lumOff val="25000"/>
                  </a:schemeClr>
                </a:solidFill>
              </a:defRPr>
            </a:lvl1pPr>
            <a:lvl2pPr marL="542925" indent="-276225">
              <a:lnSpc>
                <a:spcPct val="90000"/>
              </a:lnSpc>
              <a:spcBef>
                <a:spcPts val="500"/>
              </a:spcBef>
              <a:buFont typeface="Arial" panose="020B0604020202020204" pitchFamily="34" charset="0"/>
              <a:buChar char="•"/>
              <a:defRPr sz="1600">
                <a:solidFill>
                  <a:schemeClr val="tx1">
                    <a:lumMod val="75000"/>
                    <a:lumOff val="25000"/>
                  </a:schemeClr>
                </a:solidFill>
              </a:defRPr>
            </a:lvl2pPr>
            <a:lvl3pPr marL="809625" indent="-266700">
              <a:lnSpc>
                <a:spcPct val="90000"/>
              </a:lnSpc>
              <a:spcBef>
                <a:spcPts val="500"/>
              </a:spcBef>
              <a:buFont typeface="Arial" panose="020B0604020202020204" pitchFamily="34" charset="0"/>
              <a:buChar char="•"/>
              <a:defRPr sz="1400">
                <a:solidFill>
                  <a:schemeClr val="tx1">
                    <a:lumMod val="75000"/>
                    <a:lumOff val="25000"/>
                  </a:schemeClr>
                </a:solidFill>
              </a:defRPr>
            </a:lvl3pPr>
            <a:lvl4pPr marL="1076325" indent="-266700">
              <a:lnSpc>
                <a:spcPct val="90000"/>
              </a:lnSpc>
              <a:spcBef>
                <a:spcPts val="500"/>
              </a:spcBef>
              <a:buFont typeface="Arial" panose="020B0604020202020204" pitchFamily="34" charset="0"/>
              <a:buChar char="•"/>
              <a:defRPr sz="1400">
                <a:solidFill>
                  <a:schemeClr val="tx1">
                    <a:lumMod val="75000"/>
                    <a:lumOff val="25000"/>
                  </a:schemeClr>
                </a:solidFill>
              </a:defRPr>
            </a:lvl4pPr>
            <a:lvl5pPr marL="1343025" indent="-266700">
              <a:lnSpc>
                <a:spcPct val="90000"/>
              </a:lnSpc>
              <a:spcBef>
                <a:spcPts val="500"/>
              </a:spcBef>
              <a:buFont typeface="Arial" panose="020B0604020202020204" pitchFamily="34" charset="0"/>
              <a:buChar char="•"/>
              <a:defRPr sz="1400">
                <a:solidFill>
                  <a:schemeClr val="tx1">
                    <a:lumMod val="75000"/>
                    <a:lumOff val="2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dirty="0"/>
              <a:t>Complete Drying Facility</a:t>
            </a:r>
          </a:p>
        </p:txBody>
      </p:sp>
      <p:cxnSp>
        <p:nvCxnSpPr>
          <p:cNvPr id="77" name="Straight Arrow Connector 76" title="Timeline Event Lines">
            <a:extLst>
              <a:ext uri="{FF2B5EF4-FFF2-40B4-BE49-F238E27FC236}">
                <a16:creationId xmlns:a16="http://schemas.microsoft.com/office/drawing/2014/main" xmlns="" id="{7DF356C0-252D-411E-A682-F923217D44EF}"/>
              </a:ext>
            </a:extLst>
          </p:cNvPr>
          <p:cNvCxnSpPr>
            <a:cxnSpLocks/>
          </p:cNvCxnSpPr>
          <p:nvPr/>
        </p:nvCxnSpPr>
        <p:spPr>
          <a:xfrm rot="10800000" flipH="1">
            <a:off x="9531327" y="4306892"/>
            <a:ext cx="1" cy="776987"/>
          </a:xfrm>
          <a:prstGeom prst="straightConnector1">
            <a:avLst/>
          </a:prstGeom>
          <a:ln w="34925" cap="rnd">
            <a:round/>
            <a:tailEnd type="arrow"/>
          </a:ln>
        </p:spPr>
        <p:style>
          <a:lnRef idx="1">
            <a:schemeClr val="accent1"/>
          </a:lnRef>
          <a:fillRef idx="0">
            <a:schemeClr val="accent1"/>
          </a:fillRef>
          <a:effectRef idx="0">
            <a:schemeClr val="accent1"/>
          </a:effectRef>
          <a:fontRef idx="minor">
            <a:schemeClr val="tx1"/>
          </a:fontRef>
        </p:style>
      </p:cxnSp>
      <p:sp>
        <p:nvSpPr>
          <p:cNvPr id="78" name="Text Placeholder 30">
            <a:extLst>
              <a:ext uri="{FF2B5EF4-FFF2-40B4-BE49-F238E27FC236}">
                <a16:creationId xmlns:a16="http://schemas.microsoft.com/office/drawing/2014/main" xmlns="" id="{B129EAD2-6308-46D5-8EA9-6CFF17E0EEF1}"/>
              </a:ext>
            </a:extLst>
          </p:cNvPr>
          <p:cNvSpPr txBox="1">
            <a:spLocks/>
          </p:cNvSpPr>
          <p:nvPr/>
        </p:nvSpPr>
        <p:spPr>
          <a:xfrm>
            <a:off x="8634388" y="5140220"/>
            <a:ext cx="1793875" cy="561975"/>
          </a:xfrm>
          <a:prstGeom prst="rect">
            <a:avLst/>
          </a:prstGeom>
          <a:noFill/>
          <a:ln>
            <a:noFill/>
          </a:ln>
        </p:spPr>
        <p:txBody>
          <a:bodyPr vert="horz" lIns="0" tIns="36000" rIns="0" bIns="0" rtlCol="0" anchor="t">
            <a:noAutofit/>
          </a:bodyPr>
          <a:lstStyle>
            <a:lvl1pPr indent="0" algn="ctr">
              <a:lnSpc>
                <a:spcPct val="90000"/>
              </a:lnSpc>
              <a:spcBef>
                <a:spcPts val="1000"/>
              </a:spcBef>
              <a:buFont typeface="Arial" panose="020B0604020202020204" pitchFamily="34" charset="0"/>
              <a:buNone/>
              <a:defRPr sz="1600" b="1">
                <a:solidFill>
                  <a:schemeClr val="tx1">
                    <a:lumMod val="75000"/>
                    <a:lumOff val="25000"/>
                  </a:schemeClr>
                </a:solidFill>
              </a:defRPr>
            </a:lvl1pPr>
            <a:lvl2pPr marL="542925" indent="-276225">
              <a:lnSpc>
                <a:spcPct val="90000"/>
              </a:lnSpc>
              <a:spcBef>
                <a:spcPts val="500"/>
              </a:spcBef>
              <a:buFont typeface="Arial" panose="020B0604020202020204" pitchFamily="34" charset="0"/>
              <a:buChar char="•"/>
              <a:defRPr sz="1600">
                <a:solidFill>
                  <a:schemeClr val="tx1">
                    <a:lumMod val="75000"/>
                    <a:lumOff val="25000"/>
                  </a:schemeClr>
                </a:solidFill>
              </a:defRPr>
            </a:lvl2pPr>
            <a:lvl3pPr marL="809625" indent="-266700">
              <a:lnSpc>
                <a:spcPct val="90000"/>
              </a:lnSpc>
              <a:spcBef>
                <a:spcPts val="500"/>
              </a:spcBef>
              <a:buFont typeface="Arial" panose="020B0604020202020204" pitchFamily="34" charset="0"/>
              <a:buChar char="•"/>
              <a:defRPr sz="1400">
                <a:solidFill>
                  <a:schemeClr val="tx1">
                    <a:lumMod val="75000"/>
                    <a:lumOff val="25000"/>
                  </a:schemeClr>
                </a:solidFill>
              </a:defRPr>
            </a:lvl3pPr>
            <a:lvl4pPr marL="1076325" indent="-266700">
              <a:lnSpc>
                <a:spcPct val="90000"/>
              </a:lnSpc>
              <a:spcBef>
                <a:spcPts val="500"/>
              </a:spcBef>
              <a:buFont typeface="Arial" panose="020B0604020202020204" pitchFamily="34" charset="0"/>
              <a:buChar char="•"/>
              <a:defRPr sz="1400">
                <a:solidFill>
                  <a:schemeClr val="tx1">
                    <a:lumMod val="75000"/>
                    <a:lumOff val="25000"/>
                  </a:schemeClr>
                </a:solidFill>
              </a:defRPr>
            </a:lvl4pPr>
            <a:lvl5pPr marL="1343025" indent="-266700">
              <a:lnSpc>
                <a:spcPct val="90000"/>
              </a:lnSpc>
              <a:spcBef>
                <a:spcPts val="500"/>
              </a:spcBef>
              <a:buFont typeface="Arial" panose="020B0604020202020204" pitchFamily="34" charset="0"/>
              <a:buChar char="•"/>
              <a:defRPr sz="1400">
                <a:solidFill>
                  <a:schemeClr val="tx1">
                    <a:lumMod val="75000"/>
                    <a:lumOff val="2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dirty="0"/>
              <a:t>Plant Crop 3</a:t>
            </a:r>
          </a:p>
        </p:txBody>
      </p:sp>
      <p:sp>
        <p:nvSpPr>
          <p:cNvPr id="79" name="Text Placeholder 30">
            <a:extLst>
              <a:ext uri="{FF2B5EF4-FFF2-40B4-BE49-F238E27FC236}">
                <a16:creationId xmlns:a16="http://schemas.microsoft.com/office/drawing/2014/main" xmlns="" id="{D1FCF239-FE08-432B-A332-DFEF8AC3059B}"/>
              </a:ext>
            </a:extLst>
          </p:cNvPr>
          <p:cNvSpPr txBox="1">
            <a:spLocks/>
          </p:cNvSpPr>
          <p:nvPr/>
        </p:nvSpPr>
        <p:spPr>
          <a:xfrm>
            <a:off x="2955630" y="4973964"/>
            <a:ext cx="1368954" cy="402006"/>
          </a:xfrm>
          <a:prstGeom prst="rect">
            <a:avLst/>
          </a:prstGeom>
          <a:noFill/>
          <a:ln>
            <a:noFill/>
          </a:ln>
        </p:spPr>
        <p:txBody>
          <a:bodyPr vert="horz" lIns="0" tIns="3600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Obtain Growing License</a:t>
            </a:r>
          </a:p>
        </p:txBody>
      </p:sp>
      <p:cxnSp>
        <p:nvCxnSpPr>
          <p:cNvPr id="80" name="Straight Arrow Connector 79" title="Timeline Event Lines">
            <a:extLst>
              <a:ext uri="{FF2B5EF4-FFF2-40B4-BE49-F238E27FC236}">
                <a16:creationId xmlns:a16="http://schemas.microsoft.com/office/drawing/2014/main" xmlns="" id="{13C19F3E-0050-4224-96C7-8C2B83E7E26A}"/>
              </a:ext>
            </a:extLst>
          </p:cNvPr>
          <p:cNvCxnSpPr>
            <a:cxnSpLocks/>
          </p:cNvCxnSpPr>
          <p:nvPr/>
        </p:nvCxnSpPr>
        <p:spPr>
          <a:xfrm flipV="1">
            <a:off x="3726729" y="4124612"/>
            <a:ext cx="0" cy="737667"/>
          </a:xfrm>
          <a:prstGeom prst="straightConnector1">
            <a:avLst/>
          </a:prstGeom>
          <a:ln w="34925" cap="rnd">
            <a:round/>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title="Timeline Event Lines">
            <a:extLst>
              <a:ext uri="{FF2B5EF4-FFF2-40B4-BE49-F238E27FC236}">
                <a16:creationId xmlns:a16="http://schemas.microsoft.com/office/drawing/2014/main" xmlns="" id="{A3CB3FEE-E491-4A5C-AD28-72A0734328A3}"/>
              </a:ext>
            </a:extLst>
          </p:cNvPr>
          <p:cNvCxnSpPr>
            <a:cxnSpLocks/>
          </p:cNvCxnSpPr>
          <p:nvPr/>
        </p:nvCxnSpPr>
        <p:spPr>
          <a:xfrm flipH="1">
            <a:off x="4391935" y="2202476"/>
            <a:ext cx="6306" cy="1263560"/>
          </a:xfrm>
          <a:prstGeom prst="straightConnector1">
            <a:avLst/>
          </a:prstGeom>
          <a:ln w="34925" cap="rnd">
            <a:round/>
            <a:tailEnd type="arrow"/>
          </a:ln>
        </p:spPr>
        <p:style>
          <a:lnRef idx="1">
            <a:schemeClr val="accent1"/>
          </a:lnRef>
          <a:fillRef idx="0">
            <a:schemeClr val="accent1"/>
          </a:fillRef>
          <a:effectRef idx="0">
            <a:schemeClr val="accent1"/>
          </a:effectRef>
          <a:fontRef idx="minor">
            <a:schemeClr val="tx1"/>
          </a:fontRef>
        </p:style>
      </p:cxnSp>
      <p:sp>
        <p:nvSpPr>
          <p:cNvPr id="82" name="Text Placeholder 30">
            <a:extLst>
              <a:ext uri="{FF2B5EF4-FFF2-40B4-BE49-F238E27FC236}">
                <a16:creationId xmlns:a16="http://schemas.microsoft.com/office/drawing/2014/main" xmlns="" id="{F6C92D9E-71D9-41A8-9B7A-A087A1CD9997}"/>
              </a:ext>
            </a:extLst>
          </p:cNvPr>
          <p:cNvSpPr txBox="1">
            <a:spLocks/>
          </p:cNvSpPr>
          <p:nvPr/>
        </p:nvSpPr>
        <p:spPr>
          <a:xfrm>
            <a:off x="3760625" y="1850457"/>
            <a:ext cx="1273826" cy="367413"/>
          </a:xfrm>
          <a:prstGeom prst="rect">
            <a:avLst/>
          </a:prstGeom>
          <a:noFill/>
          <a:ln>
            <a:noFill/>
          </a:ln>
        </p:spPr>
        <p:txBody>
          <a:bodyPr vert="horz" lIns="0" tIns="36000" rIns="0" bIns="0" rtlCol="0" anchor="t">
            <a:noAutofit/>
          </a:bodyPr>
          <a:lstStyle>
            <a:lvl1pPr indent="0" algn="ctr">
              <a:lnSpc>
                <a:spcPct val="90000"/>
              </a:lnSpc>
              <a:spcBef>
                <a:spcPts val="1000"/>
              </a:spcBef>
              <a:buFont typeface="Arial" panose="020B0604020202020204" pitchFamily="34" charset="0"/>
              <a:buNone/>
              <a:defRPr sz="1600" b="1">
                <a:solidFill>
                  <a:schemeClr val="tx1">
                    <a:lumMod val="75000"/>
                    <a:lumOff val="25000"/>
                  </a:schemeClr>
                </a:solidFill>
              </a:defRPr>
            </a:lvl1pPr>
            <a:lvl2pPr marL="542925" indent="-276225">
              <a:lnSpc>
                <a:spcPct val="90000"/>
              </a:lnSpc>
              <a:spcBef>
                <a:spcPts val="500"/>
              </a:spcBef>
              <a:buFont typeface="Arial" panose="020B0604020202020204" pitchFamily="34" charset="0"/>
              <a:buChar char="•"/>
              <a:defRPr sz="1600">
                <a:solidFill>
                  <a:schemeClr val="tx1">
                    <a:lumMod val="75000"/>
                    <a:lumOff val="25000"/>
                  </a:schemeClr>
                </a:solidFill>
              </a:defRPr>
            </a:lvl2pPr>
            <a:lvl3pPr marL="809625" indent="-266700">
              <a:lnSpc>
                <a:spcPct val="90000"/>
              </a:lnSpc>
              <a:spcBef>
                <a:spcPts val="500"/>
              </a:spcBef>
              <a:buFont typeface="Arial" panose="020B0604020202020204" pitchFamily="34" charset="0"/>
              <a:buChar char="•"/>
              <a:defRPr sz="1400">
                <a:solidFill>
                  <a:schemeClr val="tx1">
                    <a:lumMod val="75000"/>
                    <a:lumOff val="25000"/>
                  </a:schemeClr>
                </a:solidFill>
              </a:defRPr>
            </a:lvl3pPr>
            <a:lvl4pPr marL="1076325" indent="-266700">
              <a:lnSpc>
                <a:spcPct val="90000"/>
              </a:lnSpc>
              <a:spcBef>
                <a:spcPts val="500"/>
              </a:spcBef>
              <a:buFont typeface="Arial" panose="020B0604020202020204" pitchFamily="34" charset="0"/>
              <a:buChar char="•"/>
              <a:defRPr sz="1400">
                <a:solidFill>
                  <a:schemeClr val="tx1">
                    <a:lumMod val="75000"/>
                    <a:lumOff val="25000"/>
                  </a:schemeClr>
                </a:solidFill>
              </a:defRPr>
            </a:lvl4pPr>
            <a:lvl5pPr marL="1343025" indent="-266700">
              <a:lnSpc>
                <a:spcPct val="90000"/>
              </a:lnSpc>
              <a:spcBef>
                <a:spcPts val="500"/>
              </a:spcBef>
              <a:buFont typeface="Arial" panose="020B0604020202020204" pitchFamily="34" charset="0"/>
              <a:buChar char="•"/>
              <a:defRPr sz="1400">
                <a:solidFill>
                  <a:schemeClr val="tx1">
                    <a:lumMod val="75000"/>
                    <a:lumOff val="2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dirty="0"/>
              <a:t>Plant Crop 1</a:t>
            </a:r>
          </a:p>
        </p:txBody>
      </p:sp>
    </p:spTree>
    <p:extLst>
      <p:ext uri="{BB962C8B-B14F-4D97-AF65-F5344CB8AC3E}">
        <p14:creationId xmlns:p14="http://schemas.microsoft.com/office/powerpoint/2010/main" val="1296918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AE657985-EFB2-47B6-8166-144FEAEC16FB}"/>
              </a:ext>
            </a:extLst>
          </p:cNvPr>
          <p:cNvSpPr>
            <a:spLocks noGrp="1"/>
          </p:cNvSpPr>
          <p:nvPr>
            <p:ph type="sldNum" sz="quarter" idx="11"/>
          </p:nvPr>
        </p:nvSpPr>
        <p:spPr/>
        <p:txBody>
          <a:bodyPr/>
          <a:lstStyle/>
          <a:p>
            <a:fld id="{19B51A1E-902D-48AF-9020-955120F399B6}" type="slidenum">
              <a:rPr lang="en-US" smtClean="0"/>
              <a:pPr/>
              <a:t>13</a:t>
            </a:fld>
            <a:endParaRPr lang="en-US" dirty="0"/>
          </a:p>
        </p:txBody>
      </p:sp>
      <p:sp>
        <p:nvSpPr>
          <p:cNvPr id="8" name="Text Placeholder 7">
            <a:extLst>
              <a:ext uri="{FF2B5EF4-FFF2-40B4-BE49-F238E27FC236}">
                <a16:creationId xmlns:a16="http://schemas.microsoft.com/office/drawing/2014/main" xmlns="" id="{8C47F593-8BBB-4E42-93A0-A6382BB42B7B}"/>
              </a:ext>
            </a:extLst>
          </p:cNvPr>
          <p:cNvSpPr>
            <a:spLocks noGrp="1"/>
          </p:cNvSpPr>
          <p:nvPr>
            <p:ph type="body" sz="quarter" idx="4294967295"/>
          </p:nvPr>
        </p:nvSpPr>
        <p:spPr>
          <a:xfrm>
            <a:off x="-1" y="1079500"/>
            <a:ext cx="12192001" cy="277813"/>
          </a:xfrm>
        </p:spPr>
        <p:txBody>
          <a:bodyPr/>
          <a:lstStyle/>
          <a:p>
            <a:pPr marL="0" indent="0" algn="ctr">
              <a:buNone/>
            </a:pPr>
            <a:r>
              <a:rPr lang="en-US" b="1" i="1" u="sng" dirty="0"/>
              <a:t>Base Case Metrics.</a:t>
            </a:r>
          </a:p>
        </p:txBody>
      </p:sp>
      <p:sp>
        <p:nvSpPr>
          <p:cNvPr id="2" name="Rectangle 1">
            <a:extLst>
              <a:ext uri="{FF2B5EF4-FFF2-40B4-BE49-F238E27FC236}">
                <a16:creationId xmlns:a16="http://schemas.microsoft.com/office/drawing/2014/main" xmlns="" id="{A65D2D3D-419F-4D3F-B835-EC62CBE4B9AA}"/>
              </a:ext>
            </a:extLst>
          </p:cNvPr>
          <p:cNvSpPr/>
          <p:nvPr/>
        </p:nvSpPr>
        <p:spPr>
          <a:xfrm flipV="1">
            <a:off x="-1" y="616937"/>
            <a:ext cx="780177" cy="4572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Title 1">
            <a:extLst>
              <a:ext uri="{FF2B5EF4-FFF2-40B4-BE49-F238E27FC236}">
                <a16:creationId xmlns:a16="http://schemas.microsoft.com/office/drawing/2014/main" xmlns="" id="{6B93FC5C-3B78-462E-9F7E-05E750D519F4}"/>
              </a:ext>
            </a:extLst>
          </p:cNvPr>
          <p:cNvSpPr txBox="1">
            <a:spLocks/>
          </p:cNvSpPr>
          <p:nvPr/>
        </p:nvSpPr>
        <p:spPr>
          <a:xfrm>
            <a:off x="780176" y="364940"/>
            <a:ext cx="3239165" cy="504000"/>
          </a:xfrm>
          <a:prstGeom prst="rect">
            <a:avLst/>
          </a:prstGeom>
          <a:solidFill>
            <a:schemeClr val="bg1"/>
          </a:solidFill>
        </p:spPr>
        <p:txBody>
          <a:bodyPr vert="horz" lIns="0" tIns="0" rIns="0" bIns="0" rtlCol="0" anchor="ctr">
            <a:noAutofit/>
          </a:bodyPr>
          <a:lst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a:lstStyle>
          <a:p>
            <a:pPr algn="ctr"/>
            <a:r>
              <a:rPr lang="en-US" dirty="0"/>
              <a:t>Industry Metrics</a:t>
            </a:r>
          </a:p>
        </p:txBody>
      </p:sp>
      <p:sp>
        <p:nvSpPr>
          <p:cNvPr id="7" name="Rectangle 6">
            <a:extLst>
              <a:ext uri="{FF2B5EF4-FFF2-40B4-BE49-F238E27FC236}">
                <a16:creationId xmlns:a16="http://schemas.microsoft.com/office/drawing/2014/main" xmlns="" id="{0C890C1B-64D8-4952-BAFE-5A6419EFCE40}"/>
              </a:ext>
            </a:extLst>
          </p:cNvPr>
          <p:cNvSpPr/>
          <p:nvPr/>
        </p:nvSpPr>
        <p:spPr>
          <a:xfrm flipV="1">
            <a:off x="4019341" y="616933"/>
            <a:ext cx="7273499" cy="4571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Content Placeholder 2">
            <a:extLst>
              <a:ext uri="{FF2B5EF4-FFF2-40B4-BE49-F238E27FC236}">
                <a16:creationId xmlns:a16="http://schemas.microsoft.com/office/drawing/2014/main" xmlns="" id="{72151EAF-7BD4-4EA8-BFBD-AE1E667E01B3}"/>
              </a:ext>
            </a:extLst>
          </p:cNvPr>
          <p:cNvSpPr txBox="1">
            <a:spLocks/>
          </p:cNvSpPr>
          <p:nvPr/>
        </p:nvSpPr>
        <p:spPr>
          <a:xfrm>
            <a:off x="4019341" y="1567873"/>
            <a:ext cx="4522314" cy="2762949"/>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1" name="TextBox 10">
            <a:extLst>
              <a:ext uri="{FF2B5EF4-FFF2-40B4-BE49-F238E27FC236}">
                <a16:creationId xmlns:a16="http://schemas.microsoft.com/office/drawing/2014/main" xmlns="" id="{502EBB2B-F5D8-4CD8-9A99-F621FC010CF9}"/>
              </a:ext>
            </a:extLst>
          </p:cNvPr>
          <p:cNvSpPr txBox="1"/>
          <p:nvPr/>
        </p:nvSpPr>
        <p:spPr>
          <a:xfrm>
            <a:off x="2562331" y="1563005"/>
            <a:ext cx="7867858" cy="2308324"/>
          </a:xfrm>
          <a:prstGeom prst="rect">
            <a:avLst/>
          </a:prstGeom>
          <a:noFill/>
        </p:spPr>
        <p:txBody>
          <a:bodyPr wrap="square">
            <a:spAutoFit/>
          </a:bodyPr>
          <a:lstStyle/>
          <a:p>
            <a:r>
              <a:rPr lang="en-US" sz="2400" b="1" u="sng" dirty="0"/>
              <a:t>Production Metrics:</a:t>
            </a:r>
          </a:p>
          <a:p>
            <a:r>
              <a:rPr lang="en-US" sz="2400" dirty="0"/>
              <a:t>Production Cost / G Dry Flower:		</a:t>
            </a:r>
            <a:r>
              <a:rPr lang="en-US" sz="2400"/>
              <a:t>$0.04 </a:t>
            </a:r>
            <a:r>
              <a:rPr lang="en-US" sz="2400" dirty="0"/>
              <a:t>- $0.06</a:t>
            </a:r>
          </a:p>
          <a:p>
            <a:endParaRPr lang="en-US" sz="2400" dirty="0"/>
          </a:p>
          <a:p>
            <a:r>
              <a:rPr lang="en-US" sz="2400" dirty="0"/>
              <a:t>Production Cost / G Crude Oil:		$0.26 - $0.30</a:t>
            </a:r>
          </a:p>
          <a:p>
            <a:endParaRPr lang="en-US" sz="2400" dirty="0"/>
          </a:p>
          <a:p>
            <a:endParaRPr lang="en-US" sz="2400" dirty="0"/>
          </a:p>
        </p:txBody>
      </p:sp>
      <p:sp>
        <p:nvSpPr>
          <p:cNvPr id="12" name="TextBox 11">
            <a:extLst>
              <a:ext uri="{FF2B5EF4-FFF2-40B4-BE49-F238E27FC236}">
                <a16:creationId xmlns:a16="http://schemas.microsoft.com/office/drawing/2014/main" xmlns="" id="{A6F40ED8-D835-4064-9578-D36FC2336576}"/>
              </a:ext>
            </a:extLst>
          </p:cNvPr>
          <p:cNvSpPr txBox="1"/>
          <p:nvPr/>
        </p:nvSpPr>
        <p:spPr>
          <a:xfrm>
            <a:off x="2562331" y="3404788"/>
            <a:ext cx="7867858" cy="3416320"/>
          </a:xfrm>
          <a:prstGeom prst="rect">
            <a:avLst/>
          </a:prstGeom>
          <a:noFill/>
        </p:spPr>
        <p:txBody>
          <a:bodyPr wrap="square">
            <a:spAutoFit/>
          </a:bodyPr>
          <a:lstStyle/>
          <a:p>
            <a:r>
              <a:rPr lang="en-US" sz="2400" b="1" u="sng" dirty="0"/>
              <a:t>Production per Crop Cycle:</a:t>
            </a:r>
          </a:p>
          <a:p>
            <a:r>
              <a:rPr lang="en-US" sz="2400" dirty="0"/>
              <a:t>Cultivation Space:				100 Acres</a:t>
            </a:r>
          </a:p>
          <a:p>
            <a:endParaRPr lang="en-US" sz="2400" dirty="0"/>
          </a:p>
          <a:p>
            <a:r>
              <a:rPr lang="en-US" sz="2400" dirty="0"/>
              <a:t>Crop Cycles / Year:				3 Cycles</a:t>
            </a:r>
          </a:p>
          <a:p>
            <a:endParaRPr lang="en-US" sz="2400" dirty="0"/>
          </a:p>
          <a:p>
            <a:r>
              <a:rPr lang="en-US" sz="2400" dirty="0"/>
              <a:t>Flower Production / Acre / Cycle:		400 – 450 kg</a:t>
            </a:r>
          </a:p>
          <a:p>
            <a:endParaRPr lang="en-US" sz="2400" dirty="0"/>
          </a:p>
          <a:p>
            <a:r>
              <a:rPr lang="en-US" sz="2400" dirty="0"/>
              <a:t>Crude Oil Production / Acre / Cycle:		70 – 80 L</a:t>
            </a:r>
          </a:p>
          <a:p>
            <a:endParaRPr lang="en-US" sz="2400" dirty="0"/>
          </a:p>
        </p:txBody>
      </p:sp>
      <p:pic>
        <p:nvPicPr>
          <p:cNvPr id="14" name="Graphic 13" descr="Lotus Flower">
            <a:extLst>
              <a:ext uri="{FF2B5EF4-FFF2-40B4-BE49-F238E27FC236}">
                <a16:creationId xmlns:a16="http://schemas.microsoft.com/office/drawing/2014/main" xmlns="" id="{BE07C913-30D8-4E4F-A24E-5AFA6A6A2F8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554870" y="1774155"/>
            <a:ext cx="661391" cy="661391"/>
          </a:xfrm>
          <a:prstGeom prst="rect">
            <a:avLst/>
          </a:prstGeom>
        </p:spPr>
      </p:pic>
      <p:pic>
        <p:nvPicPr>
          <p:cNvPr id="16" name="Graphic 15" descr="Oil Barrel">
            <a:extLst>
              <a:ext uri="{FF2B5EF4-FFF2-40B4-BE49-F238E27FC236}">
                <a16:creationId xmlns:a16="http://schemas.microsoft.com/office/drawing/2014/main" xmlns="" id="{E9C9D81C-E8EB-4B46-AB3C-9693C036E43A}"/>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554870" y="5831669"/>
            <a:ext cx="661391" cy="661391"/>
          </a:xfrm>
          <a:prstGeom prst="rect">
            <a:avLst/>
          </a:prstGeom>
        </p:spPr>
      </p:pic>
      <p:pic>
        <p:nvPicPr>
          <p:cNvPr id="20" name="Graphic 19" descr="Daily calendar">
            <a:extLst>
              <a:ext uri="{FF2B5EF4-FFF2-40B4-BE49-F238E27FC236}">
                <a16:creationId xmlns:a16="http://schemas.microsoft.com/office/drawing/2014/main" xmlns="" id="{66248C08-2BC4-4FC3-A529-E1A2E86579CD}"/>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542748" y="4417529"/>
            <a:ext cx="661391" cy="661391"/>
          </a:xfrm>
          <a:prstGeom prst="rect">
            <a:avLst/>
          </a:prstGeom>
        </p:spPr>
      </p:pic>
      <p:pic>
        <p:nvPicPr>
          <p:cNvPr id="24" name="Graphic 23" descr="Water">
            <a:extLst>
              <a:ext uri="{FF2B5EF4-FFF2-40B4-BE49-F238E27FC236}">
                <a16:creationId xmlns:a16="http://schemas.microsoft.com/office/drawing/2014/main" xmlns="" id="{C9820756-FC84-4027-AA93-433C1229D620}"/>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554870" y="2562905"/>
            <a:ext cx="661391" cy="661391"/>
          </a:xfrm>
          <a:prstGeom prst="rect">
            <a:avLst/>
          </a:prstGeom>
        </p:spPr>
      </p:pic>
      <p:pic>
        <p:nvPicPr>
          <p:cNvPr id="28" name="Graphic 27" descr="Barn">
            <a:extLst>
              <a:ext uri="{FF2B5EF4-FFF2-40B4-BE49-F238E27FC236}">
                <a16:creationId xmlns:a16="http://schemas.microsoft.com/office/drawing/2014/main" xmlns="" id="{D5AD1230-41FA-497C-9298-776BA5775C1C}"/>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1554870" y="3625033"/>
            <a:ext cx="661391" cy="661391"/>
          </a:xfrm>
          <a:prstGeom prst="rect">
            <a:avLst/>
          </a:prstGeom>
        </p:spPr>
      </p:pic>
      <p:pic>
        <p:nvPicPr>
          <p:cNvPr id="32" name="Graphic 31" descr="Plant">
            <a:extLst>
              <a:ext uri="{FF2B5EF4-FFF2-40B4-BE49-F238E27FC236}">
                <a16:creationId xmlns:a16="http://schemas.microsoft.com/office/drawing/2014/main" xmlns="" id="{AB9FA17D-1316-4758-9C33-0231133A59AD}"/>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1542748" y="5091281"/>
            <a:ext cx="661391" cy="661391"/>
          </a:xfrm>
          <a:prstGeom prst="rect">
            <a:avLst/>
          </a:prstGeom>
        </p:spPr>
      </p:pic>
    </p:spTree>
    <p:extLst>
      <p:ext uri="{BB962C8B-B14F-4D97-AF65-F5344CB8AC3E}">
        <p14:creationId xmlns:p14="http://schemas.microsoft.com/office/powerpoint/2010/main" val="1207401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AE657985-EFB2-47B6-8166-144FEAEC16FB}"/>
              </a:ext>
            </a:extLst>
          </p:cNvPr>
          <p:cNvSpPr>
            <a:spLocks noGrp="1"/>
          </p:cNvSpPr>
          <p:nvPr>
            <p:ph type="sldNum" sz="quarter" idx="11"/>
          </p:nvPr>
        </p:nvSpPr>
        <p:spPr/>
        <p:txBody>
          <a:bodyPr/>
          <a:lstStyle/>
          <a:p>
            <a:fld id="{19B51A1E-902D-48AF-9020-955120F399B6}" type="slidenum">
              <a:rPr lang="en-US" smtClean="0"/>
              <a:pPr/>
              <a:t>14</a:t>
            </a:fld>
            <a:endParaRPr lang="en-US" dirty="0"/>
          </a:p>
        </p:txBody>
      </p:sp>
      <p:sp>
        <p:nvSpPr>
          <p:cNvPr id="8" name="Text Placeholder 7">
            <a:extLst>
              <a:ext uri="{FF2B5EF4-FFF2-40B4-BE49-F238E27FC236}">
                <a16:creationId xmlns:a16="http://schemas.microsoft.com/office/drawing/2014/main" xmlns="" id="{8C47F593-8BBB-4E42-93A0-A6382BB42B7B}"/>
              </a:ext>
            </a:extLst>
          </p:cNvPr>
          <p:cNvSpPr>
            <a:spLocks noGrp="1"/>
          </p:cNvSpPr>
          <p:nvPr>
            <p:ph type="body" sz="quarter" idx="4294967295"/>
          </p:nvPr>
        </p:nvSpPr>
        <p:spPr>
          <a:xfrm>
            <a:off x="-1" y="1079500"/>
            <a:ext cx="12192001" cy="277813"/>
          </a:xfrm>
        </p:spPr>
        <p:txBody>
          <a:bodyPr/>
          <a:lstStyle/>
          <a:p>
            <a:pPr marL="0" indent="0" algn="ctr">
              <a:buNone/>
            </a:pPr>
            <a:r>
              <a:rPr lang="en-US" b="1" i="1" u="sng" dirty="0"/>
              <a:t>Forecasting for Success.</a:t>
            </a:r>
          </a:p>
        </p:txBody>
      </p:sp>
      <p:graphicFrame>
        <p:nvGraphicFramePr>
          <p:cNvPr id="9" name="Table 8">
            <a:extLst>
              <a:ext uri="{FF2B5EF4-FFF2-40B4-BE49-F238E27FC236}">
                <a16:creationId xmlns:a16="http://schemas.microsoft.com/office/drawing/2014/main" xmlns="" id="{8A6FC5CC-5CC2-43D6-94AF-A54C059793A3}"/>
              </a:ext>
            </a:extLst>
          </p:cNvPr>
          <p:cNvGraphicFramePr>
            <a:graphicFrameLocks noGrp="1"/>
          </p:cNvGraphicFramePr>
          <p:nvPr>
            <p:extLst>
              <p:ext uri="{D42A27DB-BD31-4B8C-83A1-F6EECF244321}">
                <p14:modId xmlns:p14="http://schemas.microsoft.com/office/powerpoint/2010/main" val="1758406708"/>
              </p:ext>
            </p:extLst>
          </p:nvPr>
        </p:nvGraphicFramePr>
        <p:xfrm>
          <a:off x="1852929" y="1567873"/>
          <a:ext cx="8486140" cy="4112756"/>
        </p:xfrm>
        <a:graphic>
          <a:graphicData uri="http://schemas.openxmlformats.org/drawingml/2006/table">
            <a:tbl>
              <a:tblPr firstRow="1" firstCol="1">
                <a:tableStyleId>{5C22544A-7EE6-4342-B048-85BDC9FD1C3A}</a:tableStyleId>
              </a:tblPr>
              <a:tblGrid>
                <a:gridCol w="2121535">
                  <a:extLst>
                    <a:ext uri="{9D8B030D-6E8A-4147-A177-3AD203B41FA5}">
                      <a16:colId xmlns:a16="http://schemas.microsoft.com/office/drawing/2014/main" xmlns="" val="1173992025"/>
                    </a:ext>
                  </a:extLst>
                </a:gridCol>
                <a:gridCol w="2121535">
                  <a:extLst>
                    <a:ext uri="{9D8B030D-6E8A-4147-A177-3AD203B41FA5}">
                      <a16:colId xmlns:a16="http://schemas.microsoft.com/office/drawing/2014/main" xmlns="" val="115202853"/>
                    </a:ext>
                  </a:extLst>
                </a:gridCol>
                <a:gridCol w="2121535">
                  <a:extLst>
                    <a:ext uri="{9D8B030D-6E8A-4147-A177-3AD203B41FA5}">
                      <a16:colId xmlns:a16="http://schemas.microsoft.com/office/drawing/2014/main" xmlns="" val="1010693434"/>
                    </a:ext>
                  </a:extLst>
                </a:gridCol>
                <a:gridCol w="2121535">
                  <a:extLst>
                    <a:ext uri="{9D8B030D-6E8A-4147-A177-3AD203B41FA5}">
                      <a16:colId xmlns:a16="http://schemas.microsoft.com/office/drawing/2014/main" xmlns="" val="1136644251"/>
                    </a:ext>
                  </a:extLst>
                </a:gridCol>
              </a:tblGrid>
              <a:tr h="565859">
                <a:tc>
                  <a:txBody>
                    <a:bodyPr/>
                    <a:lstStyle/>
                    <a:p>
                      <a:endParaRPr lang="en-ZA"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ZA" sz="2000" b="1" dirty="0">
                          <a:latin typeface="+mn-lt"/>
                        </a:rPr>
                        <a:t>2021</a:t>
                      </a:r>
                    </a:p>
                  </a:txBody>
                  <a:tcPr anchor="ctr">
                    <a:lnL w="12700" cmpd="sng">
                      <a:noFill/>
                    </a:lnL>
                    <a:lnR w="12700" cmpd="sng">
                      <a:noFill/>
                    </a:lnR>
                    <a:lnT w="12700" cmpd="sng">
                      <a:noFill/>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ZA" sz="2000" b="1" dirty="0">
                          <a:latin typeface="+mn-lt"/>
                        </a:rPr>
                        <a:t>2022</a:t>
                      </a:r>
                    </a:p>
                  </a:txBody>
                  <a:tcPr anchor="ctr">
                    <a:lnL w="12700" cmpd="sng">
                      <a:noFill/>
                    </a:lnL>
                    <a:lnR w="12700" cmpd="sng">
                      <a:noFill/>
                    </a:lnR>
                    <a:lnT w="12700" cmpd="sng">
                      <a:noFill/>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ZA" sz="2000" b="1" dirty="0">
                          <a:latin typeface="+mn-lt"/>
                        </a:rPr>
                        <a:t>2023</a:t>
                      </a:r>
                    </a:p>
                  </a:txBody>
                  <a:tcPr anchor="ctr">
                    <a:lnL w="12700" cmpd="sng">
                      <a:noFill/>
                    </a:lnL>
                    <a:lnR w="12700" cmpd="sng">
                      <a:noFill/>
                    </a:lnR>
                    <a:lnT w="12700" cmpd="sng">
                      <a:noFill/>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xmlns="" val="1007223600"/>
                  </a:ext>
                </a:extLst>
              </a:tr>
              <a:tr h="704366">
                <a:tc>
                  <a:txBody>
                    <a:bodyPr/>
                    <a:lstStyle/>
                    <a:p>
                      <a:pPr algn="ctr"/>
                      <a:r>
                        <a:rPr lang="en-ZA" sz="1600" b="1" dirty="0">
                          <a:solidFill>
                            <a:schemeClr val="tx1"/>
                          </a:solidFill>
                        </a:rPr>
                        <a:t>Harvested Acres / Yr.</a:t>
                      </a:r>
                    </a:p>
                  </a:txBody>
                  <a:tcPr anchor="ctr">
                    <a:lnL w="12700" cmpd="sng">
                      <a:noFill/>
                    </a:lnL>
                    <a:lnR w="3175" cap="flat" cmpd="sng" algn="ctr">
                      <a:solidFill>
                        <a:schemeClr val="bg1">
                          <a:lumMod val="75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ZA" sz="1600" dirty="0">
                          <a:solidFill>
                            <a:schemeClr val="tx1">
                              <a:lumMod val="75000"/>
                              <a:lumOff val="25000"/>
                            </a:schemeClr>
                          </a:solidFill>
                        </a:rPr>
                        <a:t>75</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1600" dirty="0">
                          <a:solidFill>
                            <a:schemeClr val="tx1">
                              <a:lumMod val="75000"/>
                              <a:lumOff val="25000"/>
                            </a:schemeClr>
                          </a:solidFill>
                        </a:rPr>
                        <a:t>200</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1600" dirty="0">
                          <a:solidFill>
                            <a:schemeClr val="tx1">
                              <a:lumMod val="75000"/>
                              <a:lumOff val="25000"/>
                            </a:schemeClr>
                          </a:solidFill>
                        </a:rPr>
                        <a:t>300</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583495943"/>
                  </a:ext>
                </a:extLst>
              </a:tr>
              <a:tr h="7294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600" b="1" dirty="0">
                          <a:solidFill>
                            <a:schemeClr val="tx1"/>
                          </a:solidFill>
                        </a:rPr>
                        <a:t>Revenue ($000)</a:t>
                      </a:r>
                    </a:p>
                  </a:txBody>
                  <a:tcPr anchor="ctr">
                    <a:lnL w="12700" cmpd="sng">
                      <a:noFill/>
                    </a:lnL>
                    <a:lnR w="3175"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US" sz="1600" kern="1200" dirty="0">
                          <a:solidFill>
                            <a:schemeClr val="tx1">
                              <a:lumMod val="75000"/>
                              <a:lumOff val="25000"/>
                            </a:schemeClr>
                          </a:solidFill>
                          <a:latin typeface="+mn-lt"/>
                          <a:ea typeface="+mn-ea"/>
                          <a:cs typeface="+mn-cs"/>
                        </a:rPr>
                        <a:t>$12,218</a:t>
                      </a:r>
                    </a:p>
                  </a:txBody>
                  <a:tcPr marL="9525"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sz="1600" kern="1200">
                          <a:solidFill>
                            <a:schemeClr val="tx1">
                              <a:lumMod val="75000"/>
                              <a:lumOff val="25000"/>
                            </a:schemeClr>
                          </a:solidFill>
                          <a:latin typeface="+mn-lt"/>
                          <a:ea typeface="+mn-ea"/>
                          <a:cs typeface="+mn-cs"/>
                        </a:rPr>
                        <a:t> $36,107 </a:t>
                      </a:r>
                      <a:endParaRPr lang="en-US" sz="1600" kern="1200" dirty="0">
                        <a:solidFill>
                          <a:schemeClr val="tx1">
                            <a:lumMod val="75000"/>
                            <a:lumOff val="25000"/>
                          </a:schemeClr>
                        </a:solidFill>
                        <a:latin typeface="+mn-lt"/>
                        <a:ea typeface="+mn-ea"/>
                        <a:cs typeface="+mn-cs"/>
                      </a:endParaRPr>
                    </a:p>
                  </a:txBody>
                  <a:tcPr marL="9525"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sz="1600" kern="1200" dirty="0">
                          <a:solidFill>
                            <a:schemeClr val="tx1">
                              <a:lumMod val="75000"/>
                              <a:lumOff val="25000"/>
                            </a:schemeClr>
                          </a:solidFill>
                          <a:latin typeface="+mn-lt"/>
                          <a:ea typeface="+mn-ea"/>
                          <a:cs typeface="+mn-cs"/>
                        </a:rPr>
                        <a:t>$59,449 </a:t>
                      </a:r>
                    </a:p>
                  </a:txBody>
                  <a:tcPr marL="9525"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912132828"/>
                  </a:ext>
                </a:extLst>
              </a:tr>
              <a:tr h="7043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600" b="1" dirty="0">
                          <a:solidFill>
                            <a:schemeClr val="tx1"/>
                          </a:solidFill>
                        </a:rPr>
                        <a:t>COGS ($000)</a:t>
                      </a:r>
                    </a:p>
                    <a:p>
                      <a:pPr algn="ctr"/>
                      <a:endParaRPr lang="en-ZA" sz="1600" b="1" dirty="0">
                        <a:solidFill>
                          <a:schemeClr val="tx1"/>
                        </a:solidFill>
                      </a:endParaRPr>
                    </a:p>
                  </a:txBody>
                  <a:tcPr anchor="ctr">
                    <a:lnL w="12700" cmpd="sng">
                      <a:noFill/>
                    </a:lnL>
                    <a:lnR w="3175"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US" sz="1600" kern="1200" dirty="0">
                          <a:solidFill>
                            <a:schemeClr val="tx1">
                              <a:lumMod val="75000"/>
                              <a:lumOff val="25000"/>
                            </a:schemeClr>
                          </a:solidFill>
                          <a:latin typeface="+mn-lt"/>
                          <a:ea typeface="+mn-ea"/>
                          <a:cs typeface="+mn-cs"/>
                        </a:rPr>
                        <a:t>$1,637</a:t>
                      </a:r>
                    </a:p>
                  </a:txBody>
                  <a:tcPr marL="9525"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sz="1600" kern="1200" dirty="0">
                          <a:solidFill>
                            <a:schemeClr val="tx1">
                              <a:lumMod val="75000"/>
                              <a:lumOff val="25000"/>
                            </a:schemeClr>
                          </a:solidFill>
                          <a:latin typeface="+mn-lt"/>
                          <a:ea typeface="+mn-ea"/>
                          <a:cs typeface="+mn-cs"/>
                        </a:rPr>
                        <a:t>$4,343</a:t>
                      </a:r>
                    </a:p>
                  </a:txBody>
                  <a:tcPr marL="9525"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sz="1600" kern="1200" dirty="0">
                          <a:solidFill>
                            <a:schemeClr val="tx1">
                              <a:lumMod val="75000"/>
                              <a:lumOff val="25000"/>
                            </a:schemeClr>
                          </a:solidFill>
                          <a:latin typeface="+mn-lt"/>
                          <a:ea typeface="+mn-ea"/>
                          <a:cs typeface="+mn-cs"/>
                        </a:rPr>
                        <a:t>$6,480</a:t>
                      </a:r>
                    </a:p>
                  </a:txBody>
                  <a:tcPr marL="9525"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94300830"/>
                  </a:ext>
                </a:extLst>
              </a:tr>
              <a:tr h="7043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600" b="1" dirty="0">
                          <a:solidFill>
                            <a:schemeClr val="tx1"/>
                          </a:solidFill>
                        </a:rPr>
                        <a:t>SG&amp;A ($000)</a:t>
                      </a:r>
                    </a:p>
                    <a:p>
                      <a:pPr algn="ctr"/>
                      <a:endParaRPr lang="en-ZA" sz="1600" b="1" dirty="0">
                        <a:solidFill>
                          <a:schemeClr val="tx1"/>
                        </a:solidFill>
                      </a:endParaRPr>
                    </a:p>
                  </a:txBody>
                  <a:tcPr anchor="ctr">
                    <a:lnL w="12700" cmpd="sng">
                      <a:noFill/>
                    </a:lnL>
                    <a:lnR w="3175"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US" sz="1600" kern="1200" dirty="0">
                          <a:solidFill>
                            <a:schemeClr val="tx1">
                              <a:lumMod val="75000"/>
                              <a:lumOff val="25000"/>
                            </a:schemeClr>
                          </a:solidFill>
                          <a:latin typeface="+mn-lt"/>
                          <a:ea typeface="+mn-ea"/>
                          <a:cs typeface="+mn-cs"/>
                        </a:rPr>
                        <a:t>$5,941</a:t>
                      </a:r>
                    </a:p>
                  </a:txBody>
                  <a:tcPr marL="9525"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sz="1600" kern="1200" dirty="0">
                          <a:solidFill>
                            <a:schemeClr val="tx1">
                              <a:lumMod val="75000"/>
                              <a:lumOff val="25000"/>
                            </a:schemeClr>
                          </a:solidFill>
                          <a:latin typeface="+mn-lt"/>
                          <a:ea typeface="+mn-ea"/>
                          <a:cs typeface="+mn-cs"/>
                        </a:rPr>
                        <a:t>$14,662</a:t>
                      </a:r>
                    </a:p>
                  </a:txBody>
                  <a:tcPr marL="9525"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sz="1600" kern="1200" dirty="0">
                          <a:solidFill>
                            <a:schemeClr val="tx1">
                              <a:lumMod val="75000"/>
                              <a:lumOff val="25000"/>
                            </a:schemeClr>
                          </a:solidFill>
                          <a:latin typeface="+mn-lt"/>
                          <a:ea typeface="+mn-ea"/>
                          <a:cs typeface="+mn-cs"/>
                        </a:rPr>
                        <a:t>$23,363</a:t>
                      </a:r>
                    </a:p>
                  </a:txBody>
                  <a:tcPr marL="9525"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687728417"/>
                  </a:ext>
                </a:extLst>
              </a:tr>
              <a:tr h="7043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600" b="1" dirty="0">
                          <a:solidFill>
                            <a:schemeClr val="tx1"/>
                          </a:solidFill>
                        </a:rPr>
                        <a:t>EBITDA ($000)</a:t>
                      </a:r>
                    </a:p>
                    <a:p>
                      <a:pPr algn="ctr"/>
                      <a:endParaRPr lang="en-ZA" sz="1600" b="1" dirty="0">
                        <a:solidFill>
                          <a:schemeClr val="tx1"/>
                        </a:solidFill>
                      </a:endParaRPr>
                    </a:p>
                  </a:txBody>
                  <a:tcPr anchor="ctr">
                    <a:lnL w="12700" cmpd="sng">
                      <a:noFill/>
                    </a:lnL>
                    <a:lnR w="3175"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US" sz="1600" kern="1200" dirty="0">
                          <a:solidFill>
                            <a:schemeClr val="tx1">
                              <a:lumMod val="75000"/>
                              <a:lumOff val="25000"/>
                            </a:schemeClr>
                          </a:solidFill>
                          <a:latin typeface="+mn-lt"/>
                          <a:ea typeface="+mn-ea"/>
                          <a:cs typeface="+mn-cs"/>
                        </a:rPr>
                        <a:t>$4,460</a:t>
                      </a:r>
                    </a:p>
                  </a:txBody>
                  <a:tcPr marL="9525"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sz="1600" kern="1200" dirty="0">
                          <a:solidFill>
                            <a:schemeClr val="tx1">
                              <a:lumMod val="75000"/>
                              <a:lumOff val="25000"/>
                            </a:schemeClr>
                          </a:solidFill>
                          <a:latin typeface="+mn-lt"/>
                          <a:ea typeface="+mn-ea"/>
                          <a:cs typeface="+mn-cs"/>
                        </a:rPr>
                        <a:t>$17,103</a:t>
                      </a:r>
                    </a:p>
                  </a:txBody>
                  <a:tcPr marL="9525"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sz="1600" kern="1200" dirty="0">
                          <a:solidFill>
                            <a:schemeClr val="tx1">
                              <a:lumMod val="75000"/>
                              <a:lumOff val="25000"/>
                            </a:schemeClr>
                          </a:solidFill>
                          <a:latin typeface="+mn-lt"/>
                          <a:ea typeface="+mn-ea"/>
                          <a:cs typeface="+mn-cs"/>
                        </a:rPr>
                        <a:t>$29,606</a:t>
                      </a:r>
                    </a:p>
                  </a:txBody>
                  <a:tcPr marL="9525"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857078208"/>
                  </a:ext>
                </a:extLst>
              </a:tr>
            </a:tbl>
          </a:graphicData>
        </a:graphic>
      </p:graphicFrame>
      <p:sp>
        <p:nvSpPr>
          <p:cNvPr id="2" name="Rectangle 1">
            <a:extLst>
              <a:ext uri="{FF2B5EF4-FFF2-40B4-BE49-F238E27FC236}">
                <a16:creationId xmlns:a16="http://schemas.microsoft.com/office/drawing/2014/main" xmlns="" id="{A65D2D3D-419F-4D3F-B835-EC62CBE4B9AA}"/>
              </a:ext>
            </a:extLst>
          </p:cNvPr>
          <p:cNvSpPr/>
          <p:nvPr/>
        </p:nvSpPr>
        <p:spPr>
          <a:xfrm flipV="1">
            <a:off x="-1" y="616937"/>
            <a:ext cx="780177" cy="4572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Title 1">
            <a:extLst>
              <a:ext uri="{FF2B5EF4-FFF2-40B4-BE49-F238E27FC236}">
                <a16:creationId xmlns:a16="http://schemas.microsoft.com/office/drawing/2014/main" xmlns="" id="{6B93FC5C-3B78-462E-9F7E-05E750D519F4}"/>
              </a:ext>
            </a:extLst>
          </p:cNvPr>
          <p:cNvSpPr txBox="1">
            <a:spLocks/>
          </p:cNvSpPr>
          <p:nvPr/>
        </p:nvSpPr>
        <p:spPr>
          <a:xfrm>
            <a:off x="780176" y="364940"/>
            <a:ext cx="1877299" cy="504000"/>
          </a:xfrm>
          <a:prstGeom prst="rect">
            <a:avLst/>
          </a:prstGeom>
          <a:solidFill>
            <a:schemeClr val="bg1"/>
          </a:solidFill>
        </p:spPr>
        <p:txBody>
          <a:bodyPr vert="horz" lIns="0" tIns="0" rIns="0" bIns="0" rtlCol="0" anchor="ctr">
            <a:noAutofit/>
          </a:bodyPr>
          <a:lst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a:lstStyle>
          <a:p>
            <a:pPr algn="ctr"/>
            <a:r>
              <a:rPr lang="en-US" dirty="0"/>
              <a:t>Forecast</a:t>
            </a:r>
          </a:p>
        </p:txBody>
      </p:sp>
      <p:sp>
        <p:nvSpPr>
          <p:cNvPr id="7" name="Rectangle 6">
            <a:extLst>
              <a:ext uri="{FF2B5EF4-FFF2-40B4-BE49-F238E27FC236}">
                <a16:creationId xmlns:a16="http://schemas.microsoft.com/office/drawing/2014/main" xmlns="" id="{0C890C1B-64D8-4952-BAFE-5A6419EFCE40}"/>
              </a:ext>
            </a:extLst>
          </p:cNvPr>
          <p:cNvSpPr/>
          <p:nvPr/>
        </p:nvSpPr>
        <p:spPr>
          <a:xfrm flipV="1">
            <a:off x="2657475" y="616934"/>
            <a:ext cx="8635365" cy="4572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085832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2CA3C8A8-A96E-4C3C-B900-3F4964389BD0}"/>
              </a:ext>
            </a:extLst>
          </p:cNvPr>
          <p:cNvSpPr>
            <a:spLocks noGrp="1"/>
          </p:cNvSpPr>
          <p:nvPr>
            <p:ph type="sldNum" sz="quarter" idx="11"/>
          </p:nvPr>
        </p:nvSpPr>
        <p:spPr/>
        <p:txBody>
          <a:bodyPr/>
          <a:lstStyle/>
          <a:p>
            <a:fld id="{19B51A1E-902D-48AF-9020-955120F399B6}" type="slidenum">
              <a:rPr lang="en-US" smtClean="0"/>
              <a:pPr/>
              <a:t>15</a:t>
            </a:fld>
            <a:endParaRPr lang="en-US" dirty="0"/>
          </a:p>
        </p:txBody>
      </p:sp>
      <p:sp>
        <p:nvSpPr>
          <p:cNvPr id="6" name="Rectangle 5">
            <a:extLst>
              <a:ext uri="{FF2B5EF4-FFF2-40B4-BE49-F238E27FC236}">
                <a16:creationId xmlns:a16="http://schemas.microsoft.com/office/drawing/2014/main" xmlns="" id="{DD80DEB3-8DD4-49F2-8F91-CE2409BA1460}"/>
              </a:ext>
            </a:extLst>
          </p:cNvPr>
          <p:cNvSpPr/>
          <p:nvPr/>
        </p:nvSpPr>
        <p:spPr>
          <a:xfrm flipV="1">
            <a:off x="-1" y="616937"/>
            <a:ext cx="780177" cy="4572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itle 1">
            <a:extLst>
              <a:ext uri="{FF2B5EF4-FFF2-40B4-BE49-F238E27FC236}">
                <a16:creationId xmlns:a16="http://schemas.microsoft.com/office/drawing/2014/main" xmlns="" id="{37E5C6B9-FA50-4E60-907F-8C07CC1B9BA7}"/>
              </a:ext>
            </a:extLst>
          </p:cNvPr>
          <p:cNvSpPr txBox="1">
            <a:spLocks/>
          </p:cNvSpPr>
          <p:nvPr/>
        </p:nvSpPr>
        <p:spPr>
          <a:xfrm>
            <a:off x="780176" y="364940"/>
            <a:ext cx="2201149" cy="504000"/>
          </a:xfrm>
          <a:prstGeom prst="rect">
            <a:avLst/>
          </a:prstGeom>
          <a:solidFill>
            <a:schemeClr val="bg1"/>
          </a:solidFill>
        </p:spPr>
        <p:txBody>
          <a:bodyPr vert="horz" lIns="0" tIns="0" rIns="0" bIns="0" rtlCol="0" anchor="ctr">
            <a:noAutofit/>
          </a:bodyPr>
          <a:lst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a:lstStyle>
          <a:p>
            <a:pPr algn="ctr"/>
            <a:r>
              <a:rPr lang="en-US" dirty="0"/>
              <a:t>Financials</a:t>
            </a:r>
            <a:endParaRPr lang="en-US" dirty="0">
              <a:solidFill>
                <a:srgbClr val="FF0000"/>
              </a:solidFill>
            </a:endParaRPr>
          </a:p>
        </p:txBody>
      </p:sp>
      <p:sp>
        <p:nvSpPr>
          <p:cNvPr id="2" name="Rectangle 1">
            <a:extLst>
              <a:ext uri="{FF2B5EF4-FFF2-40B4-BE49-F238E27FC236}">
                <a16:creationId xmlns:a16="http://schemas.microsoft.com/office/drawing/2014/main" xmlns="" id="{68A7327D-E5F4-4321-A880-A59D50A62ECB}"/>
              </a:ext>
            </a:extLst>
          </p:cNvPr>
          <p:cNvSpPr/>
          <p:nvPr/>
        </p:nvSpPr>
        <p:spPr>
          <a:xfrm flipV="1">
            <a:off x="2981325" y="616934"/>
            <a:ext cx="8311515" cy="4572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4" name="Picture 3">
            <a:extLst>
              <a:ext uri="{FF2B5EF4-FFF2-40B4-BE49-F238E27FC236}">
                <a16:creationId xmlns:a16="http://schemas.microsoft.com/office/drawing/2014/main" xmlns="" id="{22C324A9-5FBE-40E0-8DD6-A1BEBD201A9A}"/>
              </a:ext>
            </a:extLst>
          </p:cNvPr>
          <p:cNvPicPr>
            <a:picLocks noChangeAspect="1"/>
          </p:cNvPicPr>
          <p:nvPr/>
        </p:nvPicPr>
        <p:blipFill>
          <a:blip r:embed="rId3"/>
          <a:stretch>
            <a:fillRect/>
          </a:stretch>
        </p:blipFill>
        <p:spPr>
          <a:xfrm>
            <a:off x="2138379" y="748285"/>
            <a:ext cx="7915242" cy="5622905"/>
          </a:xfrm>
          <a:prstGeom prst="rect">
            <a:avLst/>
          </a:prstGeom>
        </p:spPr>
      </p:pic>
    </p:spTree>
    <p:extLst>
      <p:ext uri="{BB962C8B-B14F-4D97-AF65-F5344CB8AC3E}">
        <p14:creationId xmlns:p14="http://schemas.microsoft.com/office/powerpoint/2010/main" val="2614354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2CA3C8A8-A96E-4C3C-B900-3F4964389BD0}"/>
              </a:ext>
            </a:extLst>
          </p:cNvPr>
          <p:cNvSpPr>
            <a:spLocks noGrp="1"/>
          </p:cNvSpPr>
          <p:nvPr>
            <p:ph type="sldNum" sz="quarter" idx="11"/>
          </p:nvPr>
        </p:nvSpPr>
        <p:spPr/>
        <p:txBody>
          <a:bodyPr/>
          <a:lstStyle/>
          <a:p>
            <a:fld id="{19B51A1E-902D-48AF-9020-955120F399B6}" type="slidenum">
              <a:rPr lang="en-US" smtClean="0"/>
              <a:pPr/>
              <a:t>16</a:t>
            </a:fld>
            <a:endParaRPr lang="en-US" dirty="0"/>
          </a:p>
        </p:txBody>
      </p:sp>
      <p:graphicFrame>
        <p:nvGraphicFramePr>
          <p:cNvPr id="4" name="Chart 3" title="Funding Chart">
            <a:extLst>
              <a:ext uri="{FF2B5EF4-FFF2-40B4-BE49-F238E27FC236}">
                <a16:creationId xmlns:a16="http://schemas.microsoft.com/office/drawing/2014/main" xmlns="" id="{D0A8B9CF-5638-4012-8684-1B37A7F719E3}"/>
              </a:ext>
            </a:extLst>
          </p:cNvPr>
          <p:cNvGraphicFramePr/>
          <p:nvPr>
            <p:extLst>
              <p:ext uri="{D42A27DB-BD31-4B8C-83A1-F6EECF244321}">
                <p14:modId xmlns:p14="http://schemas.microsoft.com/office/powerpoint/2010/main" val="238964388"/>
              </p:ext>
            </p:extLst>
          </p:nvPr>
        </p:nvGraphicFramePr>
        <p:xfrm>
          <a:off x="3739614" y="1220128"/>
          <a:ext cx="4712771" cy="4466086"/>
        </p:xfrm>
        <a:graphic>
          <a:graphicData uri="http://schemas.openxmlformats.org/drawingml/2006/chart">
            <c:chart xmlns:c="http://schemas.openxmlformats.org/drawingml/2006/chart" xmlns:r="http://schemas.openxmlformats.org/officeDocument/2006/relationships" r:id="rId3"/>
          </a:graphicData>
        </a:graphic>
      </p:graphicFrame>
      <p:grpSp>
        <p:nvGrpSpPr>
          <p:cNvPr id="37" name="Group 36">
            <a:extLst>
              <a:ext uri="{FF2B5EF4-FFF2-40B4-BE49-F238E27FC236}">
                <a16:creationId xmlns:a16="http://schemas.microsoft.com/office/drawing/2014/main" xmlns="" id="{7378DB8B-254A-4281-BDEF-F4D8A71CAD83}"/>
              </a:ext>
            </a:extLst>
          </p:cNvPr>
          <p:cNvGrpSpPr/>
          <p:nvPr/>
        </p:nvGrpSpPr>
        <p:grpSpPr>
          <a:xfrm>
            <a:off x="1174083" y="4144888"/>
            <a:ext cx="2807432" cy="1400179"/>
            <a:chOff x="840312" y="1588837"/>
            <a:chExt cx="2849130" cy="1400179"/>
          </a:xfrm>
        </p:grpSpPr>
        <p:sp>
          <p:nvSpPr>
            <p:cNvPr id="6" name="TextBox 5">
              <a:extLst>
                <a:ext uri="{FF2B5EF4-FFF2-40B4-BE49-F238E27FC236}">
                  <a16:creationId xmlns:a16="http://schemas.microsoft.com/office/drawing/2014/main" xmlns="" id="{BAD1B87E-91CD-4CEB-9FFD-652A6ECA7EB1}"/>
                </a:ext>
              </a:extLst>
            </p:cNvPr>
            <p:cNvSpPr txBox="1"/>
            <p:nvPr/>
          </p:nvSpPr>
          <p:spPr>
            <a:xfrm>
              <a:off x="840314" y="1911798"/>
              <a:ext cx="2284219" cy="1077218"/>
            </a:xfrm>
            <a:prstGeom prst="rect">
              <a:avLst/>
            </a:prstGeom>
            <a:noFill/>
          </p:spPr>
          <p:txBody>
            <a:bodyPr wrap="square" rtlCol="0">
              <a:spAutoFit/>
            </a:bodyPr>
            <a:lstStyle/>
            <a:p>
              <a:pPr marL="285750" lvl="0" indent="-285750">
                <a:buFont typeface="Arial" panose="020B0604020202020204" pitchFamily="34" charset="0"/>
                <a:buChar char="•"/>
              </a:pPr>
              <a:r>
                <a:rPr lang="en-CA" sz="1600" dirty="0"/>
                <a:t>Tractors</a:t>
              </a:r>
            </a:p>
            <a:p>
              <a:pPr marL="285750" lvl="0" indent="-285750">
                <a:buFont typeface="Arial" panose="020B0604020202020204" pitchFamily="34" charset="0"/>
                <a:buChar char="•"/>
              </a:pPr>
              <a:r>
                <a:rPr lang="en-CA" sz="1600" dirty="0"/>
                <a:t>Cultivators</a:t>
              </a:r>
            </a:p>
            <a:p>
              <a:pPr marL="285750" lvl="0" indent="-285750">
                <a:buFont typeface="Arial" panose="020B0604020202020204" pitchFamily="34" charset="0"/>
                <a:buChar char="•"/>
              </a:pPr>
              <a:r>
                <a:rPr lang="en-CA" sz="1600" dirty="0"/>
                <a:t>Nursery</a:t>
              </a:r>
            </a:p>
            <a:p>
              <a:pPr marL="285750" lvl="0" indent="-285750">
                <a:buFont typeface="Arial" panose="020B0604020202020204" pitchFamily="34" charset="0"/>
                <a:buChar char="•"/>
              </a:pPr>
              <a:r>
                <a:rPr lang="en-CA" sz="1600" dirty="0"/>
                <a:t>Irrigation</a:t>
              </a:r>
            </a:p>
          </p:txBody>
        </p:sp>
        <p:sp>
          <p:nvSpPr>
            <p:cNvPr id="36" name="Text Placeholder 7">
              <a:extLst>
                <a:ext uri="{FF2B5EF4-FFF2-40B4-BE49-F238E27FC236}">
                  <a16:creationId xmlns:a16="http://schemas.microsoft.com/office/drawing/2014/main" xmlns="" id="{8F6D356F-68AE-46C1-A37C-BFDA9049E477}"/>
                </a:ext>
              </a:extLst>
            </p:cNvPr>
            <p:cNvSpPr txBox="1">
              <a:spLocks/>
            </p:cNvSpPr>
            <p:nvPr/>
          </p:nvSpPr>
          <p:spPr>
            <a:xfrm>
              <a:off x="840312" y="1588837"/>
              <a:ext cx="2849130" cy="318097"/>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None/>
              </a:pPr>
              <a:r>
                <a:rPr lang="en-US" sz="2000" b="1" dirty="0">
                  <a:solidFill>
                    <a:srgbClr val="297D53"/>
                  </a:solidFill>
                  <a:latin typeface="+mj-lt"/>
                  <a:ea typeface="+mj-ea"/>
                  <a:cs typeface="+mj-cs"/>
                </a:rPr>
                <a:t>$0.6M – Cultivation </a:t>
              </a:r>
            </a:p>
          </p:txBody>
        </p:sp>
      </p:grpSp>
      <p:grpSp>
        <p:nvGrpSpPr>
          <p:cNvPr id="38" name="Group 37">
            <a:extLst>
              <a:ext uri="{FF2B5EF4-FFF2-40B4-BE49-F238E27FC236}">
                <a16:creationId xmlns:a16="http://schemas.microsoft.com/office/drawing/2014/main" xmlns="" id="{1F92BD18-193E-4704-9D8A-9134782BA474}"/>
              </a:ext>
            </a:extLst>
          </p:cNvPr>
          <p:cNvGrpSpPr/>
          <p:nvPr/>
        </p:nvGrpSpPr>
        <p:grpSpPr>
          <a:xfrm>
            <a:off x="1259268" y="1890501"/>
            <a:ext cx="3456323" cy="1153958"/>
            <a:chOff x="840311" y="1588837"/>
            <a:chExt cx="4024760" cy="1153958"/>
          </a:xfrm>
        </p:grpSpPr>
        <p:sp>
          <p:nvSpPr>
            <p:cNvPr id="39" name="TextBox 38">
              <a:extLst>
                <a:ext uri="{FF2B5EF4-FFF2-40B4-BE49-F238E27FC236}">
                  <a16:creationId xmlns:a16="http://schemas.microsoft.com/office/drawing/2014/main" xmlns="" id="{B3B8B650-548F-40C6-AD59-BB3D449E6EA8}"/>
                </a:ext>
              </a:extLst>
            </p:cNvPr>
            <p:cNvSpPr txBox="1"/>
            <p:nvPr/>
          </p:nvSpPr>
          <p:spPr>
            <a:xfrm>
              <a:off x="840314" y="1911798"/>
              <a:ext cx="2284219" cy="830997"/>
            </a:xfrm>
            <a:prstGeom prst="rect">
              <a:avLst/>
            </a:prstGeom>
            <a:noFill/>
          </p:spPr>
          <p:txBody>
            <a:bodyPr wrap="square" rtlCol="0">
              <a:spAutoFit/>
            </a:bodyPr>
            <a:lstStyle/>
            <a:p>
              <a:pPr marL="285750" lvl="0" indent="-285750">
                <a:buFont typeface="Arial" panose="020B0604020202020204" pitchFamily="34" charset="0"/>
                <a:buChar char="•"/>
              </a:pPr>
              <a:r>
                <a:rPr lang="en-CA" sz="1600" dirty="0"/>
                <a:t>Labor</a:t>
              </a:r>
            </a:p>
            <a:p>
              <a:pPr marL="285750" lvl="0" indent="-285750">
                <a:buFont typeface="Arial" panose="020B0604020202020204" pitchFamily="34" charset="0"/>
                <a:buChar char="•"/>
              </a:pPr>
              <a:r>
                <a:rPr lang="en-CA" sz="1600" dirty="0"/>
                <a:t>Overhead</a:t>
              </a:r>
            </a:p>
            <a:p>
              <a:pPr marL="285750" lvl="0" indent="-285750">
                <a:buFont typeface="Arial" panose="020B0604020202020204" pitchFamily="34" charset="0"/>
                <a:buChar char="•"/>
              </a:pPr>
              <a:r>
                <a:rPr lang="en-CA" sz="1600" dirty="0"/>
                <a:t>Commissioning</a:t>
              </a:r>
            </a:p>
          </p:txBody>
        </p:sp>
        <p:sp>
          <p:nvSpPr>
            <p:cNvPr id="40" name="Text Placeholder 7">
              <a:extLst>
                <a:ext uri="{FF2B5EF4-FFF2-40B4-BE49-F238E27FC236}">
                  <a16:creationId xmlns:a16="http://schemas.microsoft.com/office/drawing/2014/main" xmlns="" id="{AFDC4423-670F-40E9-A15B-B084F591592D}"/>
                </a:ext>
              </a:extLst>
            </p:cNvPr>
            <p:cNvSpPr txBox="1">
              <a:spLocks/>
            </p:cNvSpPr>
            <p:nvPr/>
          </p:nvSpPr>
          <p:spPr>
            <a:xfrm>
              <a:off x="840311" y="1588837"/>
              <a:ext cx="4024760" cy="318097"/>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None/>
              </a:pPr>
              <a:r>
                <a:rPr lang="en-US" sz="2000" b="1" dirty="0">
                  <a:solidFill>
                    <a:srgbClr val="64C24A"/>
                  </a:solidFill>
                  <a:latin typeface="+mj-lt"/>
                  <a:ea typeface="+mj-ea"/>
                  <a:cs typeface="+mj-cs"/>
                </a:rPr>
                <a:t>$4M – Working Capital  </a:t>
              </a:r>
            </a:p>
          </p:txBody>
        </p:sp>
      </p:grpSp>
      <p:grpSp>
        <p:nvGrpSpPr>
          <p:cNvPr id="41" name="Group 40">
            <a:extLst>
              <a:ext uri="{FF2B5EF4-FFF2-40B4-BE49-F238E27FC236}">
                <a16:creationId xmlns:a16="http://schemas.microsoft.com/office/drawing/2014/main" xmlns="" id="{FD89C403-F466-4D9C-8C2E-8CEE3AEFA955}"/>
              </a:ext>
            </a:extLst>
          </p:cNvPr>
          <p:cNvGrpSpPr/>
          <p:nvPr/>
        </p:nvGrpSpPr>
        <p:grpSpPr>
          <a:xfrm>
            <a:off x="8355713" y="4592737"/>
            <a:ext cx="2937127" cy="1400179"/>
            <a:chOff x="840311" y="1588837"/>
            <a:chExt cx="3420175" cy="1400179"/>
          </a:xfrm>
        </p:grpSpPr>
        <p:sp>
          <p:nvSpPr>
            <p:cNvPr id="42" name="TextBox 41">
              <a:extLst>
                <a:ext uri="{FF2B5EF4-FFF2-40B4-BE49-F238E27FC236}">
                  <a16:creationId xmlns:a16="http://schemas.microsoft.com/office/drawing/2014/main" xmlns="" id="{6FE6BC80-E80F-4303-BC0A-4CAF684C9206}"/>
                </a:ext>
              </a:extLst>
            </p:cNvPr>
            <p:cNvSpPr txBox="1"/>
            <p:nvPr/>
          </p:nvSpPr>
          <p:spPr>
            <a:xfrm>
              <a:off x="840315" y="1911798"/>
              <a:ext cx="2284219" cy="1077218"/>
            </a:xfrm>
            <a:prstGeom prst="rect">
              <a:avLst/>
            </a:prstGeom>
            <a:noFill/>
          </p:spPr>
          <p:txBody>
            <a:bodyPr wrap="square" rtlCol="0">
              <a:spAutoFit/>
            </a:bodyPr>
            <a:lstStyle/>
            <a:p>
              <a:pPr marL="285750" lvl="0" indent="-285750">
                <a:buFont typeface="Arial" panose="020B0604020202020204" pitchFamily="34" charset="0"/>
                <a:buChar char="•"/>
              </a:pPr>
              <a:r>
                <a:rPr lang="en-CA" sz="1600" dirty="0"/>
                <a:t>Dryer</a:t>
              </a:r>
            </a:p>
            <a:p>
              <a:pPr marL="285750" lvl="0" indent="-285750">
                <a:buFont typeface="Arial" panose="020B0604020202020204" pitchFamily="34" charset="0"/>
                <a:buChar char="•"/>
              </a:pPr>
              <a:r>
                <a:rPr lang="en-CA" sz="1600" dirty="0"/>
                <a:t>Milling</a:t>
              </a:r>
            </a:p>
            <a:p>
              <a:pPr marL="285750" lvl="0" indent="-285750">
                <a:buFont typeface="Arial" panose="020B0604020202020204" pitchFamily="34" charset="0"/>
                <a:buChar char="•"/>
              </a:pPr>
              <a:r>
                <a:rPr lang="en-CA" sz="1600" dirty="0"/>
                <a:t>Extraction</a:t>
              </a:r>
            </a:p>
            <a:p>
              <a:pPr marL="285750" lvl="0" indent="-285750">
                <a:buFont typeface="Arial" panose="020B0604020202020204" pitchFamily="34" charset="0"/>
                <a:buChar char="•"/>
              </a:pPr>
              <a:r>
                <a:rPr lang="en-CA" sz="1600" dirty="0"/>
                <a:t>Lab Facility</a:t>
              </a:r>
            </a:p>
          </p:txBody>
        </p:sp>
        <p:sp>
          <p:nvSpPr>
            <p:cNvPr id="43" name="Text Placeholder 7">
              <a:extLst>
                <a:ext uri="{FF2B5EF4-FFF2-40B4-BE49-F238E27FC236}">
                  <a16:creationId xmlns:a16="http://schemas.microsoft.com/office/drawing/2014/main" xmlns="" id="{FFC49A21-E2E5-4C40-8E59-B0A45E418CDA}"/>
                </a:ext>
              </a:extLst>
            </p:cNvPr>
            <p:cNvSpPr txBox="1">
              <a:spLocks/>
            </p:cNvSpPr>
            <p:nvPr/>
          </p:nvSpPr>
          <p:spPr>
            <a:xfrm>
              <a:off x="840311" y="1588837"/>
              <a:ext cx="3420175" cy="318097"/>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None/>
              </a:pPr>
              <a:r>
                <a:rPr lang="en-US" sz="2000" b="1" dirty="0">
                  <a:solidFill>
                    <a:srgbClr val="1B2E0F"/>
                  </a:solidFill>
                  <a:latin typeface="+mj-lt"/>
                  <a:ea typeface="+mj-ea"/>
                  <a:cs typeface="+mj-cs"/>
                </a:rPr>
                <a:t>$10.1M – Processing </a:t>
              </a:r>
            </a:p>
          </p:txBody>
        </p:sp>
      </p:grpSp>
      <p:grpSp>
        <p:nvGrpSpPr>
          <p:cNvPr id="44" name="Group 43">
            <a:extLst>
              <a:ext uri="{FF2B5EF4-FFF2-40B4-BE49-F238E27FC236}">
                <a16:creationId xmlns:a16="http://schemas.microsoft.com/office/drawing/2014/main" xmlns="" id="{850FD81B-69AA-41BC-B05E-2B2743B42800}"/>
              </a:ext>
            </a:extLst>
          </p:cNvPr>
          <p:cNvGrpSpPr/>
          <p:nvPr/>
        </p:nvGrpSpPr>
        <p:grpSpPr>
          <a:xfrm>
            <a:off x="7911879" y="1706312"/>
            <a:ext cx="2943851" cy="1400179"/>
            <a:chOff x="840311" y="1588837"/>
            <a:chExt cx="3428005" cy="1400179"/>
          </a:xfrm>
        </p:grpSpPr>
        <p:sp>
          <p:nvSpPr>
            <p:cNvPr id="45" name="TextBox 44">
              <a:extLst>
                <a:ext uri="{FF2B5EF4-FFF2-40B4-BE49-F238E27FC236}">
                  <a16:creationId xmlns:a16="http://schemas.microsoft.com/office/drawing/2014/main" xmlns="" id="{56BF7A50-AE6F-4FF7-BCF8-FFD623F5EE17}"/>
                </a:ext>
              </a:extLst>
            </p:cNvPr>
            <p:cNvSpPr txBox="1"/>
            <p:nvPr/>
          </p:nvSpPr>
          <p:spPr>
            <a:xfrm>
              <a:off x="840315" y="1911798"/>
              <a:ext cx="2284219" cy="1077218"/>
            </a:xfrm>
            <a:prstGeom prst="rect">
              <a:avLst/>
            </a:prstGeom>
            <a:noFill/>
          </p:spPr>
          <p:txBody>
            <a:bodyPr wrap="square" rtlCol="0">
              <a:spAutoFit/>
            </a:bodyPr>
            <a:lstStyle/>
            <a:p>
              <a:pPr marL="285750" lvl="0" indent="-285750">
                <a:buFont typeface="Arial" panose="020B0604020202020204" pitchFamily="34" charset="0"/>
                <a:buChar char="•"/>
              </a:pPr>
              <a:r>
                <a:rPr lang="en-CA" sz="1600" dirty="0"/>
                <a:t>Seeds</a:t>
              </a:r>
            </a:p>
            <a:p>
              <a:pPr marL="285750" lvl="0" indent="-285750">
                <a:buFont typeface="Arial" panose="020B0604020202020204" pitchFamily="34" charset="0"/>
                <a:buChar char="•"/>
              </a:pPr>
              <a:r>
                <a:rPr lang="en-CA" sz="1600" dirty="0"/>
                <a:t>Planting</a:t>
              </a:r>
            </a:p>
            <a:p>
              <a:pPr marL="285750" lvl="0" indent="-285750">
                <a:buFont typeface="Arial" panose="020B0604020202020204" pitchFamily="34" charset="0"/>
                <a:buChar char="•"/>
              </a:pPr>
              <a:r>
                <a:rPr lang="en-CA" sz="1600" dirty="0"/>
                <a:t>Irrigation</a:t>
              </a:r>
            </a:p>
            <a:p>
              <a:pPr marL="285750" lvl="0" indent="-285750">
                <a:buFont typeface="Arial" panose="020B0604020202020204" pitchFamily="34" charset="0"/>
                <a:buChar char="•"/>
              </a:pPr>
              <a:r>
                <a:rPr lang="en-CA" sz="1600" dirty="0"/>
                <a:t>Harvest</a:t>
              </a:r>
            </a:p>
          </p:txBody>
        </p:sp>
        <p:sp>
          <p:nvSpPr>
            <p:cNvPr id="46" name="Text Placeholder 7">
              <a:extLst>
                <a:ext uri="{FF2B5EF4-FFF2-40B4-BE49-F238E27FC236}">
                  <a16:creationId xmlns:a16="http://schemas.microsoft.com/office/drawing/2014/main" xmlns="" id="{7A9031F0-449C-4D1F-B7B1-2A66DBC0BBB2}"/>
                </a:ext>
              </a:extLst>
            </p:cNvPr>
            <p:cNvSpPr txBox="1">
              <a:spLocks/>
            </p:cNvSpPr>
            <p:nvPr/>
          </p:nvSpPr>
          <p:spPr>
            <a:xfrm>
              <a:off x="840311" y="1588837"/>
              <a:ext cx="3428005" cy="318097"/>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None/>
              </a:pPr>
              <a:r>
                <a:rPr lang="en-US" sz="2000" b="1" dirty="0">
                  <a:solidFill>
                    <a:srgbClr val="375C1E"/>
                  </a:solidFill>
                  <a:latin typeface="+mj-lt"/>
                  <a:ea typeface="+mj-ea"/>
                  <a:cs typeface="+mj-cs"/>
                </a:rPr>
                <a:t>$1.4M – Initial Crop</a:t>
              </a:r>
            </a:p>
          </p:txBody>
        </p:sp>
      </p:grpSp>
      <p:grpSp>
        <p:nvGrpSpPr>
          <p:cNvPr id="53" name="Group 52">
            <a:extLst>
              <a:ext uri="{FF2B5EF4-FFF2-40B4-BE49-F238E27FC236}">
                <a16:creationId xmlns:a16="http://schemas.microsoft.com/office/drawing/2014/main" xmlns="" id="{432DE74E-0195-4185-8789-7B702EB8265C}"/>
              </a:ext>
            </a:extLst>
          </p:cNvPr>
          <p:cNvGrpSpPr/>
          <p:nvPr/>
        </p:nvGrpSpPr>
        <p:grpSpPr>
          <a:xfrm rot="10800000">
            <a:off x="3689047" y="3759217"/>
            <a:ext cx="838768" cy="601848"/>
            <a:chOff x="4579116" y="6066700"/>
            <a:chExt cx="783229" cy="485371"/>
          </a:xfrm>
        </p:grpSpPr>
        <p:sp>
          <p:nvSpPr>
            <p:cNvPr id="50" name="Oval 49">
              <a:extLst>
                <a:ext uri="{FF2B5EF4-FFF2-40B4-BE49-F238E27FC236}">
                  <a16:creationId xmlns:a16="http://schemas.microsoft.com/office/drawing/2014/main" xmlns="" id="{3697B26E-9F48-4F02-BE7D-493B8372F946}"/>
                </a:ext>
              </a:extLst>
            </p:cNvPr>
            <p:cNvSpPr/>
            <p:nvPr/>
          </p:nvSpPr>
          <p:spPr>
            <a:xfrm>
              <a:off x="4579116" y="6435508"/>
              <a:ext cx="135855" cy="116563"/>
            </a:xfrm>
            <a:prstGeom prst="ellipse">
              <a:avLst/>
            </a:prstGeom>
            <a:solidFill>
              <a:srgbClr val="297D5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chemeClr val="accent1"/>
                </a:solidFill>
                <a:latin typeface="Calibri" panose="020F0502020204030204"/>
              </a:endParaRPr>
            </a:p>
          </p:txBody>
        </p:sp>
        <p:sp>
          <p:nvSpPr>
            <p:cNvPr id="52" name="Oval 51">
              <a:extLst>
                <a:ext uri="{FF2B5EF4-FFF2-40B4-BE49-F238E27FC236}">
                  <a16:creationId xmlns:a16="http://schemas.microsoft.com/office/drawing/2014/main" xmlns="" id="{7ECF9488-1F62-46FF-A6A1-D60C99F93F8B}"/>
                </a:ext>
              </a:extLst>
            </p:cNvPr>
            <p:cNvSpPr/>
            <p:nvPr/>
          </p:nvSpPr>
          <p:spPr>
            <a:xfrm>
              <a:off x="5252649" y="6066700"/>
              <a:ext cx="109696" cy="92138"/>
            </a:xfrm>
            <a:prstGeom prst="ellipse">
              <a:avLst/>
            </a:prstGeom>
            <a:solidFill>
              <a:srgbClr val="297D5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chemeClr val="accent1"/>
                </a:solidFill>
                <a:latin typeface="Calibri" panose="020F0502020204030204"/>
              </a:endParaRPr>
            </a:p>
          </p:txBody>
        </p:sp>
      </p:grpSp>
      <p:grpSp>
        <p:nvGrpSpPr>
          <p:cNvPr id="64" name="Group 63">
            <a:extLst>
              <a:ext uri="{FF2B5EF4-FFF2-40B4-BE49-F238E27FC236}">
                <a16:creationId xmlns:a16="http://schemas.microsoft.com/office/drawing/2014/main" xmlns="" id="{7686BB8A-3206-4EA6-8500-B52A4B2205F1}"/>
              </a:ext>
            </a:extLst>
          </p:cNvPr>
          <p:cNvGrpSpPr/>
          <p:nvPr/>
        </p:nvGrpSpPr>
        <p:grpSpPr>
          <a:xfrm>
            <a:off x="7404371" y="4445024"/>
            <a:ext cx="866705" cy="379370"/>
            <a:chOff x="7284235" y="4646031"/>
            <a:chExt cx="866705" cy="379370"/>
          </a:xfrm>
        </p:grpSpPr>
        <p:sp>
          <p:nvSpPr>
            <p:cNvPr id="59" name="Freeform 109">
              <a:extLst>
                <a:ext uri="{FF2B5EF4-FFF2-40B4-BE49-F238E27FC236}">
                  <a16:creationId xmlns:a16="http://schemas.microsoft.com/office/drawing/2014/main" xmlns="" id="{1C482CAE-F444-4A76-B0F5-EE0A1B96CFAA}"/>
                </a:ext>
              </a:extLst>
            </p:cNvPr>
            <p:cNvSpPr/>
            <p:nvPr/>
          </p:nvSpPr>
          <p:spPr>
            <a:xfrm flipV="1">
              <a:off x="7403449" y="4761404"/>
              <a:ext cx="678461" cy="222570"/>
            </a:xfrm>
            <a:custGeom>
              <a:avLst/>
              <a:gdLst>
                <a:gd name="connsiteX0" fmla="*/ 0 w 771525"/>
                <a:gd name="connsiteY0" fmla="*/ 295275 h 295275"/>
                <a:gd name="connsiteX1" fmla="*/ 295275 w 771525"/>
                <a:gd name="connsiteY1" fmla="*/ 0 h 295275"/>
                <a:gd name="connsiteX2" fmla="*/ 771525 w 771525"/>
                <a:gd name="connsiteY2" fmla="*/ 0 h 295275"/>
              </a:gdLst>
              <a:ahLst/>
              <a:cxnLst>
                <a:cxn ang="0">
                  <a:pos x="connsiteX0" y="connsiteY0"/>
                </a:cxn>
                <a:cxn ang="0">
                  <a:pos x="connsiteX1" y="connsiteY1"/>
                </a:cxn>
                <a:cxn ang="0">
                  <a:pos x="connsiteX2" y="connsiteY2"/>
                </a:cxn>
              </a:cxnLst>
              <a:rect l="l" t="t" r="r" b="b"/>
              <a:pathLst>
                <a:path w="771525" h="295275">
                  <a:moveTo>
                    <a:pt x="0" y="295275"/>
                  </a:moveTo>
                  <a:lnTo>
                    <a:pt x="295275" y="0"/>
                  </a:lnTo>
                  <a:lnTo>
                    <a:pt x="771525" y="0"/>
                  </a:lnTo>
                </a:path>
              </a:pathLst>
            </a:custGeom>
            <a:noFill/>
            <a:ln w="6350">
              <a:solidFill>
                <a:srgbClr val="1B2E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chemeClr val="accent1"/>
                </a:solidFill>
                <a:latin typeface="Calibri" panose="020F0502020204030204"/>
              </a:endParaRPr>
            </a:p>
          </p:txBody>
        </p:sp>
        <p:sp>
          <p:nvSpPr>
            <p:cNvPr id="61" name="Oval 60">
              <a:extLst>
                <a:ext uri="{FF2B5EF4-FFF2-40B4-BE49-F238E27FC236}">
                  <a16:creationId xmlns:a16="http://schemas.microsoft.com/office/drawing/2014/main" xmlns="" id="{41A5C80D-5D0E-4E4B-AAC5-1BA88342DD9A}"/>
                </a:ext>
              </a:extLst>
            </p:cNvPr>
            <p:cNvSpPr/>
            <p:nvPr/>
          </p:nvSpPr>
          <p:spPr>
            <a:xfrm flipV="1">
              <a:off x="7284235" y="4646031"/>
              <a:ext cx="154899" cy="154899"/>
            </a:xfrm>
            <a:prstGeom prst="ellipse">
              <a:avLst/>
            </a:prstGeom>
            <a:solidFill>
              <a:srgbClr val="1B2E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chemeClr val="accent1"/>
                </a:solidFill>
                <a:latin typeface="Calibri" panose="020F0502020204030204"/>
              </a:endParaRPr>
            </a:p>
          </p:txBody>
        </p:sp>
        <p:sp>
          <p:nvSpPr>
            <p:cNvPr id="63" name="Oval 62">
              <a:extLst>
                <a:ext uri="{FF2B5EF4-FFF2-40B4-BE49-F238E27FC236}">
                  <a16:creationId xmlns:a16="http://schemas.microsoft.com/office/drawing/2014/main" xmlns="" id="{DD9BBF1C-9E33-4AED-A3AA-2CE89165908D}"/>
                </a:ext>
              </a:extLst>
            </p:cNvPr>
            <p:cNvSpPr/>
            <p:nvPr/>
          </p:nvSpPr>
          <p:spPr>
            <a:xfrm flipV="1">
              <a:off x="8058803" y="4933263"/>
              <a:ext cx="92137" cy="92138"/>
            </a:xfrm>
            <a:prstGeom prst="ellipse">
              <a:avLst/>
            </a:prstGeom>
            <a:solidFill>
              <a:srgbClr val="1B2E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chemeClr val="accent1"/>
                </a:solidFill>
                <a:latin typeface="Calibri" panose="020F0502020204030204"/>
              </a:endParaRPr>
            </a:p>
          </p:txBody>
        </p:sp>
      </p:grpSp>
      <p:sp>
        <p:nvSpPr>
          <p:cNvPr id="66" name="Freeform 109">
            <a:extLst>
              <a:ext uri="{FF2B5EF4-FFF2-40B4-BE49-F238E27FC236}">
                <a16:creationId xmlns:a16="http://schemas.microsoft.com/office/drawing/2014/main" xmlns="" id="{683F4B65-A136-4ADF-892A-D6B18EEAF41A}"/>
              </a:ext>
            </a:extLst>
          </p:cNvPr>
          <p:cNvSpPr/>
          <p:nvPr/>
        </p:nvSpPr>
        <p:spPr>
          <a:xfrm rot="10800000" flipV="1">
            <a:off x="4575173" y="2097950"/>
            <a:ext cx="506419" cy="199653"/>
          </a:xfrm>
          <a:custGeom>
            <a:avLst/>
            <a:gdLst>
              <a:gd name="connsiteX0" fmla="*/ 0 w 771525"/>
              <a:gd name="connsiteY0" fmla="*/ 295275 h 295275"/>
              <a:gd name="connsiteX1" fmla="*/ 295275 w 771525"/>
              <a:gd name="connsiteY1" fmla="*/ 0 h 295275"/>
              <a:gd name="connsiteX2" fmla="*/ 771525 w 771525"/>
              <a:gd name="connsiteY2" fmla="*/ 0 h 295275"/>
            </a:gdLst>
            <a:ahLst/>
            <a:cxnLst>
              <a:cxn ang="0">
                <a:pos x="connsiteX0" y="connsiteY0"/>
              </a:cxn>
              <a:cxn ang="0">
                <a:pos x="connsiteX1" y="connsiteY1"/>
              </a:cxn>
              <a:cxn ang="0">
                <a:pos x="connsiteX2" y="connsiteY2"/>
              </a:cxn>
            </a:cxnLst>
            <a:rect l="l" t="t" r="r" b="b"/>
            <a:pathLst>
              <a:path w="771525" h="295275">
                <a:moveTo>
                  <a:pt x="0" y="295275"/>
                </a:moveTo>
                <a:lnTo>
                  <a:pt x="295275" y="0"/>
                </a:lnTo>
                <a:lnTo>
                  <a:pt x="771525" y="0"/>
                </a:ln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chemeClr val="accent1"/>
              </a:solidFill>
              <a:latin typeface="Calibri" panose="020F0502020204030204"/>
            </a:endParaRPr>
          </a:p>
        </p:txBody>
      </p:sp>
      <p:sp>
        <p:nvSpPr>
          <p:cNvPr id="68" name="Oval 67">
            <a:extLst>
              <a:ext uri="{FF2B5EF4-FFF2-40B4-BE49-F238E27FC236}">
                <a16:creationId xmlns:a16="http://schemas.microsoft.com/office/drawing/2014/main" xmlns="" id="{F121135D-54E2-4D2D-9F9D-0A04C9DCB7DB}"/>
              </a:ext>
            </a:extLst>
          </p:cNvPr>
          <p:cNvSpPr/>
          <p:nvPr/>
        </p:nvSpPr>
        <p:spPr>
          <a:xfrm rot="10800000" flipV="1">
            <a:off x="5045908" y="2258078"/>
            <a:ext cx="154899" cy="154899"/>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chemeClr val="accent1"/>
              </a:solidFill>
              <a:latin typeface="Calibri" panose="020F0502020204030204"/>
            </a:endParaRPr>
          </a:p>
        </p:txBody>
      </p:sp>
      <p:sp>
        <p:nvSpPr>
          <p:cNvPr id="70" name="Oval 69">
            <a:extLst>
              <a:ext uri="{FF2B5EF4-FFF2-40B4-BE49-F238E27FC236}">
                <a16:creationId xmlns:a16="http://schemas.microsoft.com/office/drawing/2014/main" xmlns="" id="{90FF84DC-0495-470E-8633-091D81B8E73D}"/>
              </a:ext>
            </a:extLst>
          </p:cNvPr>
          <p:cNvSpPr/>
          <p:nvPr/>
        </p:nvSpPr>
        <p:spPr>
          <a:xfrm rot="10800000" flipV="1">
            <a:off x="4483036" y="2053510"/>
            <a:ext cx="92137" cy="92138"/>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chemeClr val="accent1"/>
              </a:solidFill>
              <a:latin typeface="Calibri" panose="020F0502020204030204"/>
            </a:endParaRPr>
          </a:p>
        </p:txBody>
      </p:sp>
      <p:grpSp>
        <p:nvGrpSpPr>
          <p:cNvPr id="77" name="Group 76">
            <a:extLst>
              <a:ext uri="{FF2B5EF4-FFF2-40B4-BE49-F238E27FC236}">
                <a16:creationId xmlns:a16="http://schemas.microsoft.com/office/drawing/2014/main" xmlns="" id="{777E02A4-430A-482E-A00D-41EABEE0E893}"/>
              </a:ext>
            </a:extLst>
          </p:cNvPr>
          <p:cNvGrpSpPr/>
          <p:nvPr/>
        </p:nvGrpSpPr>
        <p:grpSpPr>
          <a:xfrm>
            <a:off x="6580529" y="1829312"/>
            <a:ext cx="1139947" cy="384012"/>
            <a:chOff x="7427478" y="2908267"/>
            <a:chExt cx="1139947" cy="384012"/>
          </a:xfrm>
        </p:grpSpPr>
        <p:sp>
          <p:nvSpPr>
            <p:cNvPr id="72" name="Freeform 75">
              <a:extLst>
                <a:ext uri="{FF2B5EF4-FFF2-40B4-BE49-F238E27FC236}">
                  <a16:creationId xmlns:a16="http://schemas.microsoft.com/office/drawing/2014/main" xmlns="" id="{6F3AA13C-44CD-432D-BF5A-4E71B70259B2}"/>
                </a:ext>
              </a:extLst>
            </p:cNvPr>
            <p:cNvSpPr/>
            <p:nvPr/>
          </p:nvSpPr>
          <p:spPr>
            <a:xfrm>
              <a:off x="7546692" y="2954336"/>
              <a:ext cx="946451" cy="222570"/>
            </a:xfrm>
            <a:custGeom>
              <a:avLst/>
              <a:gdLst>
                <a:gd name="connsiteX0" fmla="*/ 0 w 771525"/>
                <a:gd name="connsiteY0" fmla="*/ 295275 h 295275"/>
                <a:gd name="connsiteX1" fmla="*/ 295275 w 771525"/>
                <a:gd name="connsiteY1" fmla="*/ 0 h 295275"/>
                <a:gd name="connsiteX2" fmla="*/ 771525 w 771525"/>
                <a:gd name="connsiteY2" fmla="*/ 0 h 295275"/>
              </a:gdLst>
              <a:ahLst/>
              <a:cxnLst>
                <a:cxn ang="0">
                  <a:pos x="connsiteX0" y="connsiteY0"/>
                </a:cxn>
                <a:cxn ang="0">
                  <a:pos x="connsiteX1" y="connsiteY1"/>
                </a:cxn>
                <a:cxn ang="0">
                  <a:pos x="connsiteX2" y="connsiteY2"/>
                </a:cxn>
              </a:cxnLst>
              <a:rect l="l" t="t" r="r" b="b"/>
              <a:pathLst>
                <a:path w="771525" h="295275">
                  <a:moveTo>
                    <a:pt x="0" y="295275"/>
                  </a:moveTo>
                  <a:lnTo>
                    <a:pt x="295275" y="0"/>
                  </a:lnTo>
                  <a:lnTo>
                    <a:pt x="771525" y="0"/>
                  </a:lnTo>
                </a:path>
              </a:pathLst>
            </a:custGeom>
            <a:noFill/>
            <a:ln w="6350">
              <a:solidFill>
                <a:srgbClr val="375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chemeClr val="accent1"/>
                </a:solidFill>
                <a:latin typeface="Calibri" panose="020F0502020204030204"/>
              </a:endParaRPr>
            </a:p>
          </p:txBody>
        </p:sp>
        <p:sp>
          <p:nvSpPr>
            <p:cNvPr id="74" name="Oval 73">
              <a:extLst>
                <a:ext uri="{FF2B5EF4-FFF2-40B4-BE49-F238E27FC236}">
                  <a16:creationId xmlns:a16="http://schemas.microsoft.com/office/drawing/2014/main" xmlns="" id="{58B78141-7D72-4E9B-B3AD-0FFC408375BD}"/>
                </a:ext>
              </a:extLst>
            </p:cNvPr>
            <p:cNvSpPr/>
            <p:nvPr/>
          </p:nvSpPr>
          <p:spPr>
            <a:xfrm>
              <a:off x="7427478" y="3137380"/>
              <a:ext cx="154899" cy="154899"/>
            </a:xfrm>
            <a:prstGeom prst="ellipse">
              <a:avLst/>
            </a:prstGeom>
            <a:solidFill>
              <a:srgbClr val="375C1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chemeClr val="accent1"/>
                </a:solidFill>
                <a:latin typeface="Calibri" panose="020F0502020204030204"/>
              </a:endParaRPr>
            </a:p>
          </p:txBody>
        </p:sp>
        <p:sp>
          <p:nvSpPr>
            <p:cNvPr id="76" name="Oval 75">
              <a:extLst>
                <a:ext uri="{FF2B5EF4-FFF2-40B4-BE49-F238E27FC236}">
                  <a16:creationId xmlns:a16="http://schemas.microsoft.com/office/drawing/2014/main" xmlns="" id="{D14A1C27-B4F8-4867-81A4-743E6070BC84}"/>
                </a:ext>
              </a:extLst>
            </p:cNvPr>
            <p:cNvSpPr/>
            <p:nvPr/>
          </p:nvSpPr>
          <p:spPr>
            <a:xfrm>
              <a:off x="8475288" y="2908267"/>
              <a:ext cx="92137" cy="92138"/>
            </a:xfrm>
            <a:prstGeom prst="ellipse">
              <a:avLst/>
            </a:prstGeom>
            <a:solidFill>
              <a:srgbClr val="375C1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chemeClr val="accent1"/>
                </a:solidFill>
                <a:latin typeface="Calibri" panose="020F0502020204030204"/>
              </a:endParaRPr>
            </a:p>
          </p:txBody>
        </p:sp>
      </p:grpSp>
      <p:sp>
        <p:nvSpPr>
          <p:cNvPr id="79" name="Rectangle 78">
            <a:extLst>
              <a:ext uri="{FF2B5EF4-FFF2-40B4-BE49-F238E27FC236}">
                <a16:creationId xmlns:a16="http://schemas.microsoft.com/office/drawing/2014/main" xmlns="" id="{DD2CF1B6-0754-4348-B980-E8FEA6D43853}"/>
              </a:ext>
            </a:extLst>
          </p:cNvPr>
          <p:cNvSpPr/>
          <p:nvPr/>
        </p:nvSpPr>
        <p:spPr>
          <a:xfrm flipV="1">
            <a:off x="-1" y="616937"/>
            <a:ext cx="780177" cy="4572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1" name="Title 1">
            <a:extLst>
              <a:ext uri="{FF2B5EF4-FFF2-40B4-BE49-F238E27FC236}">
                <a16:creationId xmlns:a16="http://schemas.microsoft.com/office/drawing/2014/main" xmlns="" id="{3E9026E4-425C-4CD6-89D1-0A8D4633429F}"/>
              </a:ext>
            </a:extLst>
          </p:cNvPr>
          <p:cNvSpPr txBox="1">
            <a:spLocks/>
          </p:cNvSpPr>
          <p:nvPr/>
        </p:nvSpPr>
        <p:spPr>
          <a:xfrm>
            <a:off x="780177" y="364940"/>
            <a:ext cx="3334624" cy="504000"/>
          </a:xfrm>
          <a:prstGeom prst="rect">
            <a:avLst/>
          </a:prstGeom>
          <a:solidFill>
            <a:schemeClr val="bg1"/>
          </a:solidFill>
        </p:spPr>
        <p:txBody>
          <a:bodyPr vert="horz" lIns="0" tIns="0" rIns="0" bIns="0" rtlCol="0" anchor="ctr">
            <a:noAutofit/>
          </a:bodyPr>
          <a:lst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a:lstStyle>
          <a:p>
            <a:pPr algn="ctr"/>
            <a:r>
              <a:rPr lang="en-US" dirty="0"/>
              <a:t>Use of Proceeds </a:t>
            </a:r>
          </a:p>
        </p:txBody>
      </p:sp>
      <p:pic>
        <p:nvPicPr>
          <p:cNvPr id="87" name="Graphic 86" descr="Warehouse">
            <a:extLst>
              <a:ext uri="{FF2B5EF4-FFF2-40B4-BE49-F238E27FC236}">
                <a16:creationId xmlns:a16="http://schemas.microsoft.com/office/drawing/2014/main" xmlns="" id="{9FCD38CF-A2F5-46C9-8780-A4BF2AD0E1C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082417" y="5151688"/>
            <a:ext cx="757297" cy="757297"/>
          </a:xfrm>
          <a:prstGeom prst="rect">
            <a:avLst/>
          </a:prstGeom>
        </p:spPr>
      </p:pic>
      <p:pic>
        <p:nvPicPr>
          <p:cNvPr id="89" name="Graphic 88" descr="Tractor">
            <a:extLst>
              <a:ext uri="{FF2B5EF4-FFF2-40B4-BE49-F238E27FC236}">
                <a16:creationId xmlns:a16="http://schemas.microsoft.com/office/drawing/2014/main" xmlns="" id="{088AD786-17BC-4325-8AA8-F61B3367E4FB}"/>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293050" y="4656277"/>
            <a:ext cx="727368" cy="727368"/>
          </a:xfrm>
          <a:prstGeom prst="rect">
            <a:avLst/>
          </a:prstGeom>
        </p:spPr>
      </p:pic>
      <p:pic>
        <p:nvPicPr>
          <p:cNvPr id="93" name="Graphic 92" descr="Money">
            <a:extLst>
              <a:ext uri="{FF2B5EF4-FFF2-40B4-BE49-F238E27FC236}">
                <a16:creationId xmlns:a16="http://schemas.microsoft.com/office/drawing/2014/main" xmlns="" id="{9AAAAAA7-4255-489C-AE87-97A610D0C43B}"/>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361350" y="2191463"/>
            <a:ext cx="678945" cy="678945"/>
          </a:xfrm>
          <a:prstGeom prst="rect">
            <a:avLst/>
          </a:prstGeom>
        </p:spPr>
      </p:pic>
      <p:pic>
        <p:nvPicPr>
          <p:cNvPr id="95" name="Graphic 94" descr="Plant">
            <a:extLst>
              <a:ext uri="{FF2B5EF4-FFF2-40B4-BE49-F238E27FC236}">
                <a16:creationId xmlns:a16="http://schemas.microsoft.com/office/drawing/2014/main" xmlns="" id="{7E1A4EBA-5C96-4442-B063-342B40217A08}"/>
              </a:ext>
            </a:extLst>
          </p:cNvPr>
          <p:cNvPicPr>
            <a:picLocks noChangeAspect="1"/>
          </p:cNvPicPr>
          <p:nvPr/>
        </p:nvPicPr>
        <p:blipFill>
          <a:blip r:embed="rId10">
            <a:extLst>
              <a:ext uri="{96DAC541-7B7A-43D3-8B79-37D633B846F1}">
                <asvg:svgBlip xmlns:asvg="http://schemas.microsoft.com/office/drawing/2016/SVG/main" xmlns="" r:embed="rId11"/>
              </a:ext>
            </a:extLst>
          </a:blip>
          <a:srcRect/>
          <a:stretch/>
        </p:blipFill>
        <p:spPr>
          <a:xfrm>
            <a:off x="9446504" y="2208598"/>
            <a:ext cx="766103" cy="766103"/>
          </a:xfrm>
          <a:prstGeom prst="rect">
            <a:avLst/>
          </a:prstGeom>
        </p:spPr>
      </p:pic>
      <p:sp>
        <p:nvSpPr>
          <p:cNvPr id="2" name="Rectangle 1">
            <a:extLst>
              <a:ext uri="{FF2B5EF4-FFF2-40B4-BE49-F238E27FC236}">
                <a16:creationId xmlns:a16="http://schemas.microsoft.com/office/drawing/2014/main" xmlns="" id="{2E440033-0DCF-41F7-959B-B82B92DDF30B}"/>
              </a:ext>
            </a:extLst>
          </p:cNvPr>
          <p:cNvSpPr/>
          <p:nvPr/>
        </p:nvSpPr>
        <p:spPr>
          <a:xfrm flipV="1">
            <a:off x="4114801" y="616934"/>
            <a:ext cx="7178039" cy="4571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7" name="Straight Connector 6">
            <a:extLst>
              <a:ext uri="{FF2B5EF4-FFF2-40B4-BE49-F238E27FC236}">
                <a16:creationId xmlns:a16="http://schemas.microsoft.com/office/drawing/2014/main" xmlns="" id="{2F350AB8-0968-469E-A580-106CFE6AE2DD}"/>
              </a:ext>
            </a:extLst>
          </p:cNvPr>
          <p:cNvCxnSpPr>
            <a:cxnSpLocks/>
          </p:cNvCxnSpPr>
          <p:nvPr/>
        </p:nvCxnSpPr>
        <p:spPr>
          <a:xfrm flipH="1" flipV="1">
            <a:off x="4065788" y="3834721"/>
            <a:ext cx="343660" cy="758"/>
          </a:xfrm>
          <a:prstGeom prst="line">
            <a:avLst/>
          </a:prstGeom>
        </p:spPr>
        <p:style>
          <a:lnRef idx="1">
            <a:schemeClr val="accent3"/>
          </a:lnRef>
          <a:fillRef idx="0">
            <a:schemeClr val="accent3"/>
          </a:fillRef>
          <a:effectRef idx="0">
            <a:schemeClr val="accent3"/>
          </a:effectRef>
          <a:fontRef idx="minor">
            <a:schemeClr val="tx1"/>
          </a:fontRef>
        </p:style>
      </p:cxnSp>
      <p:cxnSp>
        <p:nvCxnSpPr>
          <p:cNvPr id="9" name="Straight Connector 8">
            <a:extLst>
              <a:ext uri="{FF2B5EF4-FFF2-40B4-BE49-F238E27FC236}">
                <a16:creationId xmlns:a16="http://schemas.microsoft.com/office/drawing/2014/main" xmlns="" id="{8AF61845-01CF-4884-829A-657C5E1D8321}"/>
              </a:ext>
            </a:extLst>
          </p:cNvPr>
          <p:cNvCxnSpPr>
            <a:cxnSpLocks/>
          </p:cNvCxnSpPr>
          <p:nvPr/>
        </p:nvCxnSpPr>
        <p:spPr>
          <a:xfrm flipH="1">
            <a:off x="3747782" y="3831478"/>
            <a:ext cx="318006" cy="472458"/>
          </a:xfrm>
          <a:prstGeom prst="line">
            <a:avLst/>
          </a:prstGeom>
        </p:spPr>
        <p:style>
          <a:lnRef idx="1">
            <a:schemeClr val="accent3"/>
          </a:lnRef>
          <a:fillRef idx="0">
            <a:schemeClr val="accent3"/>
          </a:fillRef>
          <a:effectRef idx="0">
            <a:schemeClr val="accent3"/>
          </a:effectRef>
          <a:fontRef idx="minor">
            <a:schemeClr val="tx1"/>
          </a:fontRef>
        </p:style>
      </p:cxnSp>
      <p:sp>
        <p:nvSpPr>
          <p:cNvPr id="49" name="Text Placeholder 7">
            <a:extLst>
              <a:ext uri="{FF2B5EF4-FFF2-40B4-BE49-F238E27FC236}">
                <a16:creationId xmlns:a16="http://schemas.microsoft.com/office/drawing/2014/main" xmlns="" id="{AB6EBC0A-0173-4C3D-A723-DB7AE9F12ACD}"/>
              </a:ext>
            </a:extLst>
          </p:cNvPr>
          <p:cNvSpPr txBox="1">
            <a:spLocks/>
          </p:cNvSpPr>
          <p:nvPr/>
        </p:nvSpPr>
        <p:spPr>
          <a:xfrm>
            <a:off x="3520208" y="5992838"/>
            <a:ext cx="5151581" cy="318097"/>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buNone/>
            </a:pPr>
            <a:r>
              <a:rPr lang="en-US" sz="2800" b="1" dirty="0">
                <a:solidFill>
                  <a:srgbClr val="1B2E0F"/>
                </a:solidFill>
                <a:latin typeface="+mj-lt"/>
                <a:ea typeface="+mj-ea"/>
                <a:cs typeface="+mj-cs"/>
              </a:rPr>
              <a:t>Pre-Money Valuation: $60M</a:t>
            </a:r>
          </a:p>
        </p:txBody>
      </p:sp>
    </p:spTree>
    <p:extLst>
      <p:ext uri="{BB962C8B-B14F-4D97-AF65-F5344CB8AC3E}">
        <p14:creationId xmlns:p14="http://schemas.microsoft.com/office/powerpoint/2010/main" val="2779918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xmlns="" id="{A588A72A-976E-478A-9DD3-765AB3ED4CD0}"/>
              </a:ext>
            </a:extLst>
          </p:cNvPr>
          <p:cNvSpPr>
            <a:spLocks noGrp="1"/>
          </p:cNvSpPr>
          <p:nvPr>
            <p:ph type="title"/>
          </p:nvPr>
        </p:nvSpPr>
        <p:spPr/>
        <p:txBody>
          <a:bodyPr/>
          <a:lstStyle/>
          <a:p>
            <a:r>
              <a:rPr lang="en-US" dirty="0"/>
              <a:t>Project analysis slide 8</a:t>
            </a:r>
          </a:p>
        </p:txBody>
      </p:sp>
      <p:grpSp>
        <p:nvGrpSpPr>
          <p:cNvPr id="18" name="Group 17">
            <a:extLst>
              <a:ext uri="{FF2B5EF4-FFF2-40B4-BE49-F238E27FC236}">
                <a16:creationId xmlns:a16="http://schemas.microsoft.com/office/drawing/2014/main" xmlns="" id="{D1BD7E7B-1534-4538-BDF9-77D67DDD1824}"/>
              </a:ext>
            </a:extLst>
          </p:cNvPr>
          <p:cNvGrpSpPr/>
          <p:nvPr/>
        </p:nvGrpSpPr>
        <p:grpSpPr>
          <a:xfrm>
            <a:off x="545528" y="1197592"/>
            <a:ext cx="10734085" cy="5578650"/>
            <a:chOff x="547145" y="1347561"/>
            <a:chExt cx="10734085" cy="5578650"/>
          </a:xfrm>
        </p:grpSpPr>
        <p:sp>
          <p:nvSpPr>
            <p:cNvPr id="2" name="Rectangle: Rounded Corners 1">
              <a:extLst>
                <a:ext uri="{FF2B5EF4-FFF2-40B4-BE49-F238E27FC236}">
                  <a16:creationId xmlns:a16="http://schemas.microsoft.com/office/drawing/2014/main" xmlns="" id="{3C1CAF08-13B9-48BA-A271-8CE5B568A664}"/>
                </a:ext>
              </a:extLst>
            </p:cNvPr>
            <p:cNvSpPr/>
            <p:nvPr/>
          </p:nvSpPr>
          <p:spPr>
            <a:xfrm>
              <a:off x="1230086" y="1347561"/>
              <a:ext cx="4967514" cy="66479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POSITIVE</a:t>
              </a:r>
            </a:p>
          </p:txBody>
        </p:sp>
        <p:sp>
          <p:nvSpPr>
            <p:cNvPr id="26" name="Rectangle: Rounded Corners 25">
              <a:extLst>
                <a:ext uri="{FF2B5EF4-FFF2-40B4-BE49-F238E27FC236}">
                  <a16:creationId xmlns:a16="http://schemas.microsoft.com/office/drawing/2014/main" xmlns="" id="{D1B1E083-D07C-4934-9782-F7CCA3539ACF}"/>
                </a:ext>
              </a:extLst>
            </p:cNvPr>
            <p:cNvSpPr/>
            <p:nvPr/>
          </p:nvSpPr>
          <p:spPr>
            <a:xfrm>
              <a:off x="6313716" y="1347561"/>
              <a:ext cx="4967514" cy="66479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NEGATIVE</a:t>
              </a:r>
            </a:p>
          </p:txBody>
        </p:sp>
        <p:sp>
          <p:nvSpPr>
            <p:cNvPr id="27" name="Rectangle: Rounded Corners 26">
              <a:extLst>
                <a:ext uri="{FF2B5EF4-FFF2-40B4-BE49-F238E27FC236}">
                  <a16:creationId xmlns:a16="http://schemas.microsoft.com/office/drawing/2014/main" xmlns="" id="{EBD06280-71F4-4832-A31C-772537FAE929}"/>
                </a:ext>
              </a:extLst>
            </p:cNvPr>
            <p:cNvSpPr/>
            <p:nvPr/>
          </p:nvSpPr>
          <p:spPr>
            <a:xfrm rot="16200000">
              <a:off x="-106838" y="4864308"/>
              <a:ext cx="1972763" cy="664797"/>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EXTERNAL</a:t>
              </a:r>
            </a:p>
          </p:txBody>
        </p:sp>
        <p:sp>
          <p:nvSpPr>
            <p:cNvPr id="28" name="Rectangle: Rounded Corners 27">
              <a:extLst>
                <a:ext uri="{FF2B5EF4-FFF2-40B4-BE49-F238E27FC236}">
                  <a16:creationId xmlns:a16="http://schemas.microsoft.com/office/drawing/2014/main" xmlns="" id="{C917D965-B5BB-41DC-BB5E-C27AF802DD50}"/>
                </a:ext>
              </a:extLst>
            </p:cNvPr>
            <p:cNvSpPr/>
            <p:nvPr/>
          </p:nvSpPr>
          <p:spPr>
            <a:xfrm rot="16200000">
              <a:off x="-106838" y="2758556"/>
              <a:ext cx="1972763" cy="664797"/>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INTERNAL</a:t>
              </a:r>
            </a:p>
          </p:txBody>
        </p:sp>
        <p:cxnSp>
          <p:nvCxnSpPr>
            <p:cNvPr id="9" name="Straight Connector 8">
              <a:extLst>
                <a:ext uri="{FF2B5EF4-FFF2-40B4-BE49-F238E27FC236}">
                  <a16:creationId xmlns:a16="http://schemas.microsoft.com/office/drawing/2014/main" xmlns="" id="{8CBC1BB2-55FC-4E8F-A171-32FAA820D2B7}"/>
                </a:ext>
                <a:ext uri="{C183D7F6-B498-43B3-948B-1728B52AA6E4}">
                  <adec:decorative xmlns:adec="http://schemas.microsoft.com/office/drawing/2017/decorative" xmlns="" val="1"/>
                </a:ext>
              </a:extLst>
            </p:cNvPr>
            <p:cNvCxnSpPr>
              <a:cxnSpLocks/>
            </p:cNvCxnSpPr>
            <p:nvPr/>
          </p:nvCxnSpPr>
          <p:spPr>
            <a:xfrm>
              <a:off x="1385888" y="4143831"/>
              <a:ext cx="989534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B31A2EAE-EBE4-4CB7-9D0A-105837E80B0E}"/>
                </a:ext>
                <a:ext uri="{C183D7F6-B498-43B3-948B-1728B52AA6E4}">
                  <adec:decorative xmlns:adec="http://schemas.microsoft.com/office/drawing/2017/decorative" xmlns="" val="1"/>
                </a:ext>
              </a:extLst>
            </p:cNvPr>
            <p:cNvCxnSpPr>
              <a:cxnSpLocks/>
            </p:cNvCxnSpPr>
            <p:nvPr/>
          </p:nvCxnSpPr>
          <p:spPr>
            <a:xfrm>
              <a:off x="6255658" y="2104573"/>
              <a:ext cx="0" cy="407851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xmlns="" id="{5ECF613A-FCF5-4CC5-AA46-DABB088D7230}"/>
                </a:ext>
              </a:extLst>
            </p:cNvPr>
            <p:cNvSpPr/>
            <p:nvPr/>
          </p:nvSpPr>
          <p:spPr>
            <a:xfrm>
              <a:off x="1632408" y="2604468"/>
              <a:ext cx="4162870" cy="2154436"/>
            </a:xfrm>
            <a:prstGeom prst="rect">
              <a:avLst/>
            </a:prstGeom>
          </p:spPr>
          <p:txBody>
            <a:bodyPr wrap="square" lIns="0" tIns="0" rIns="0" bIns="0" anchor="t">
              <a:spAutoFit/>
            </a:bodyPr>
            <a:lstStyle/>
            <a:p>
              <a:pPr marL="171450" indent="-171450">
                <a:spcBef>
                  <a:spcPts val="1200"/>
                </a:spcBef>
                <a:buClr>
                  <a:schemeClr val="tx2"/>
                </a:buClr>
                <a:buFont typeface="Segoe UI Light" panose="020B0502040204020203" pitchFamily="34" charset="0"/>
                <a:buChar char="›"/>
              </a:pPr>
              <a:r>
                <a:rPr lang="en-US" dirty="0">
                  <a:solidFill>
                    <a:schemeClr val="tx1">
                      <a:lumMod val="75000"/>
                      <a:lumOff val="25000"/>
                    </a:schemeClr>
                  </a:solidFill>
                  <a:latin typeface="Calibri Light" panose="020F0302020204030204" pitchFamily="34" charset="0"/>
                  <a:cs typeface="Calibri Light" panose="020F0302020204030204" pitchFamily="34" charset="0"/>
                </a:rPr>
                <a:t>First mover advantage; 1 of 3 permits in Panama </a:t>
              </a:r>
            </a:p>
            <a:p>
              <a:pPr marL="171450" indent="-171450">
                <a:spcBef>
                  <a:spcPts val="1200"/>
                </a:spcBef>
                <a:buClr>
                  <a:schemeClr val="tx2"/>
                </a:buClr>
                <a:buFont typeface="Segoe UI Light" panose="020B0502040204020203" pitchFamily="34" charset="0"/>
                <a:buChar char="›"/>
              </a:pPr>
              <a:r>
                <a:rPr lang="en-US" dirty="0">
                  <a:solidFill>
                    <a:schemeClr val="tx1">
                      <a:lumMod val="75000"/>
                      <a:lumOff val="25000"/>
                    </a:schemeClr>
                  </a:solidFill>
                  <a:latin typeface="Calibri Light" panose="020F0302020204030204" pitchFamily="34" charset="0"/>
                  <a:cs typeface="Calibri Light" panose="020F0302020204030204" pitchFamily="34" charset="0"/>
                </a:rPr>
                <a:t>Experienced team of Directors</a:t>
              </a:r>
            </a:p>
            <a:p>
              <a:pPr marL="171450" indent="-171450">
                <a:spcBef>
                  <a:spcPts val="1200"/>
                </a:spcBef>
                <a:buClr>
                  <a:schemeClr val="tx2"/>
                </a:buClr>
                <a:buFont typeface="Segoe UI Light" panose="020B0502040204020203" pitchFamily="34" charset="0"/>
                <a:buChar char="›"/>
              </a:pPr>
              <a:r>
                <a:rPr lang="en-US" dirty="0">
                  <a:solidFill>
                    <a:schemeClr val="tx1">
                      <a:lumMod val="75000"/>
                      <a:lumOff val="25000"/>
                    </a:schemeClr>
                  </a:solidFill>
                  <a:latin typeface="Calibri Light" panose="020F0302020204030204" pitchFamily="34" charset="0"/>
                  <a:cs typeface="Calibri Light" panose="020F0302020204030204" pitchFamily="34" charset="0"/>
                </a:rPr>
                <a:t>Low-cost producer with ability to export </a:t>
              </a:r>
            </a:p>
            <a:p>
              <a:pPr marL="171450" indent="-171450">
                <a:spcBef>
                  <a:spcPts val="1200"/>
                </a:spcBef>
                <a:buClr>
                  <a:schemeClr val="tx2"/>
                </a:buClr>
                <a:buFont typeface="Segoe UI Light" panose="020B0502040204020203" pitchFamily="34" charset="0"/>
                <a:buChar char="›"/>
              </a:pPr>
              <a:endParaRPr lang="en-US" sz="1400" dirty="0">
                <a:solidFill>
                  <a:schemeClr val="tx1">
                    <a:lumMod val="75000"/>
                    <a:lumOff val="25000"/>
                  </a:schemeClr>
                </a:solidFill>
                <a:cs typeface="Segoe UI" panose="020B0502040204020203" pitchFamily="34" charset="0"/>
              </a:endParaRPr>
            </a:p>
            <a:p>
              <a:pPr marL="171450" indent="-171450">
                <a:spcBef>
                  <a:spcPts val="1200"/>
                </a:spcBef>
                <a:buClr>
                  <a:schemeClr val="tx2"/>
                </a:buClr>
                <a:buFont typeface="Segoe UI Light" panose="020B0502040204020203" pitchFamily="34" charset="0"/>
                <a:buChar char="›"/>
              </a:pPr>
              <a:endParaRPr lang="en-US" sz="1400" dirty="0">
                <a:solidFill>
                  <a:schemeClr val="tx1">
                    <a:lumMod val="75000"/>
                    <a:lumOff val="25000"/>
                  </a:schemeClr>
                </a:solidFill>
                <a:cs typeface="Segoe UI" panose="020B0502040204020203" pitchFamily="34" charset="0"/>
              </a:endParaRPr>
            </a:p>
          </p:txBody>
        </p:sp>
        <p:sp>
          <p:nvSpPr>
            <p:cNvPr id="40" name="Rectangle 39">
              <a:extLst>
                <a:ext uri="{FF2B5EF4-FFF2-40B4-BE49-F238E27FC236}">
                  <a16:creationId xmlns:a16="http://schemas.microsoft.com/office/drawing/2014/main" xmlns="" id="{5842CE6B-862D-4B18-B10B-3436A7D24058}"/>
                </a:ext>
              </a:extLst>
            </p:cNvPr>
            <p:cNvSpPr/>
            <p:nvPr/>
          </p:nvSpPr>
          <p:spPr>
            <a:xfrm>
              <a:off x="6716039" y="2604468"/>
              <a:ext cx="4162870" cy="1785104"/>
            </a:xfrm>
            <a:prstGeom prst="rect">
              <a:avLst/>
            </a:prstGeom>
          </p:spPr>
          <p:txBody>
            <a:bodyPr wrap="square" lIns="0" tIns="0" rIns="0" bIns="0" anchor="t">
              <a:spAutoFit/>
            </a:bodyPr>
            <a:lstStyle/>
            <a:p>
              <a:pPr marL="171450" indent="-171450">
                <a:spcBef>
                  <a:spcPts val="1200"/>
                </a:spcBef>
                <a:buClr>
                  <a:schemeClr val="tx2"/>
                </a:buClr>
                <a:buFont typeface="Segoe UI Light" panose="020B0502040204020203" pitchFamily="34" charset="0"/>
                <a:buChar char="›"/>
              </a:pPr>
              <a:r>
                <a:rPr lang="en-US" dirty="0">
                  <a:solidFill>
                    <a:schemeClr val="tx1">
                      <a:lumMod val="75000"/>
                      <a:lumOff val="25000"/>
                    </a:schemeClr>
                  </a:solidFill>
                  <a:latin typeface="Calibri Light" panose="020F0302020204030204" pitchFamily="34" charset="0"/>
                  <a:cs typeface="Calibri Light" panose="020F0302020204030204" pitchFamily="34" charset="0"/>
                </a:rPr>
                <a:t>Lack of established distribution channels </a:t>
              </a:r>
            </a:p>
            <a:p>
              <a:pPr marL="171450" indent="-171450">
                <a:spcBef>
                  <a:spcPts val="1200"/>
                </a:spcBef>
                <a:buClr>
                  <a:schemeClr val="tx2"/>
                </a:buClr>
                <a:buFont typeface="Segoe UI Light" panose="020B0502040204020203" pitchFamily="34" charset="0"/>
                <a:buChar char="›"/>
              </a:pPr>
              <a:r>
                <a:rPr lang="en-US" dirty="0">
                  <a:solidFill>
                    <a:schemeClr val="tx1">
                      <a:lumMod val="75000"/>
                      <a:lumOff val="25000"/>
                    </a:schemeClr>
                  </a:solidFill>
                  <a:latin typeface="Calibri Light" panose="020F0302020204030204" pitchFamily="34" charset="0"/>
                  <a:cs typeface="Calibri Light" panose="020F0302020204030204" pitchFamily="34" charset="0"/>
                </a:rPr>
                <a:t>Management team not yet in place</a:t>
              </a:r>
            </a:p>
            <a:p>
              <a:pPr marL="171450" indent="-171450">
                <a:spcBef>
                  <a:spcPts val="1200"/>
                </a:spcBef>
                <a:buClr>
                  <a:schemeClr val="tx2"/>
                </a:buClr>
                <a:buFont typeface="Segoe UI Light" panose="020B0502040204020203" pitchFamily="34" charset="0"/>
                <a:buChar char="›"/>
              </a:pPr>
              <a:r>
                <a:rPr lang="en-US" dirty="0">
                  <a:solidFill>
                    <a:schemeClr val="tx1">
                      <a:lumMod val="75000"/>
                      <a:lumOff val="25000"/>
                    </a:schemeClr>
                  </a:solidFill>
                  <a:latin typeface="Calibri Light" panose="020F0302020204030204" pitchFamily="34" charset="0"/>
                  <a:cs typeface="Calibri Light" panose="020F0302020204030204" pitchFamily="34" charset="0"/>
                </a:rPr>
                <a:t>Farming and extraction infrastructure not complete </a:t>
              </a:r>
            </a:p>
            <a:p>
              <a:pPr marL="171450" indent="-171450">
                <a:spcBef>
                  <a:spcPts val="1200"/>
                </a:spcBef>
                <a:buClr>
                  <a:schemeClr val="tx2"/>
                </a:buClr>
                <a:buFont typeface="Segoe UI Light" panose="020B0502040204020203" pitchFamily="34" charset="0"/>
                <a:buChar char="›"/>
              </a:pPr>
              <a:endParaRPr lang="en-US" sz="1400" dirty="0">
                <a:solidFill>
                  <a:schemeClr val="tx1">
                    <a:lumMod val="75000"/>
                    <a:lumOff val="25000"/>
                  </a:schemeClr>
                </a:solidFill>
                <a:cs typeface="Segoe UI" panose="020B0502040204020203" pitchFamily="34" charset="0"/>
              </a:endParaRPr>
            </a:p>
          </p:txBody>
        </p:sp>
        <p:sp>
          <p:nvSpPr>
            <p:cNvPr id="41" name="Rectangle 40">
              <a:extLst>
                <a:ext uri="{FF2B5EF4-FFF2-40B4-BE49-F238E27FC236}">
                  <a16:creationId xmlns:a16="http://schemas.microsoft.com/office/drawing/2014/main" xmlns="" id="{D130C0AE-B52E-4C65-A461-AD2F7D2362DE}"/>
                </a:ext>
              </a:extLst>
            </p:cNvPr>
            <p:cNvSpPr/>
            <p:nvPr/>
          </p:nvSpPr>
          <p:spPr>
            <a:xfrm>
              <a:off x="1632408" y="4710220"/>
              <a:ext cx="4162870" cy="2215991"/>
            </a:xfrm>
            <a:prstGeom prst="rect">
              <a:avLst/>
            </a:prstGeom>
          </p:spPr>
          <p:txBody>
            <a:bodyPr wrap="square" lIns="0" tIns="0" rIns="0" bIns="0" anchor="t">
              <a:spAutoFit/>
            </a:bodyPr>
            <a:lstStyle/>
            <a:p>
              <a:pPr marL="171450" indent="-171450">
                <a:spcBef>
                  <a:spcPts val="1200"/>
                </a:spcBef>
                <a:buClr>
                  <a:schemeClr val="tx2"/>
                </a:buClr>
                <a:buFont typeface="Segoe UI Light" panose="020B0502040204020203" pitchFamily="34" charset="0"/>
                <a:buChar char="›"/>
              </a:pPr>
              <a:r>
                <a:rPr lang="en-US" dirty="0">
                  <a:solidFill>
                    <a:schemeClr val="tx1">
                      <a:lumMod val="75000"/>
                      <a:lumOff val="25000"/>
                    </a:schemeClr>
                  </a:solidFill>
                  <a:latin typeface="Calibri Light" panose="020F0302020204030204" pitchFamily="34" charset="0"/>
                  <a:cs typeface="Calibri Light" panose="020F0302020204030204" pitchFamily="34" charset="0"/>
                </a:rPr>
                <a:t>Ability to increase cultivation to 250 acres</a:t>
              </a:r>
            </a:p>
            <a:p>
              <a:pPr marL="171450" indent="-171450">
                <a:spcBef>
                  <a:spcPts val="1200"/>
                </a:spcBef>
                <a:buClr>
                  <a:schemeClr val="tx2"/>
                </a:buClr>
                <a:buFont typeface="Segoe UI Light" panose="020B0502040204020203" pitchFamily="34" charset="0"/>
                <a:buChar char="›"/>
              </a:pPr>
              <a:r>
                <a:rPr lang="en-US" dirty="0">
                  <a:solidFill>
                    <a:schemeClr val="tx1">
                      <a:lumMod val="75000"/>
                      <a:lumOff val="25000"/>
                    </a:schemeClr>
                  </a:solidFill>
                  <a:latin typeface="Calibri Light" panose="020F0302020204030204" pitchFamily="34" charset="0"/>
                  <a:cs typeface="Calibri Light" panose="020F0302020204030204" pitchFamily="34" charset="0"/>
                </a:rPr>
                <a:t>Expansion into new branded products</a:t>
              </a:r>
            </a:p>
            <a:p>
              <a:pPr marL="171450" indent="-171450">
                <a:spcBef>
                  <a:spcPts val="1200"/>
                </a:spcBef>
                <a:buClr>
                  <a:schemeClr val="tx2"/>
                </a:buClr>
                <a:buFont typeface="Segoe UI Light" panose="020B0502040204020203" pitchFamily="34" charset="0"/>
                <a:buChar char="›"/>
              </a:pPr>
              <a:r>
                <a:rPr lang="en-US" dirty="0">
                  <a:solidFill>
                    <a:schemeClr val="tx1">
                      <a:lumMod val="75000"/>
                      <a:lumOff val="25000"/>
                    </a:schemeClr>
                  </a:solidFill>
                  <a:latin typeface="Calibri Light" panose="020F0302020204030204" pitchFamily="34" charset="0"/>
                  <a:cs typeface="Calibri Light" panose="020F0302020204030204" pitchFamily="34" charset="0"/>
                </a:rPr>
                <a:t>Well positioned when new, large markets (US and EU) legalize  </a:t>
              </a:r>
            </a:p>
            <a:p>
              <a:pPr marL="171450" indent="-171450">
                <a:spcBef>
                  <a:spcPts val="1200"/>
                </a:spcBef>
                <a:buClr>
                  <a:schemeClr val="tx2"/>
                </a:buClr>
                <a:buFont typeface="Segoe UI Light" panose="020B0502040204020203" pitchFamily="34" charset="0"/>
                <a:buChar char="›"/>
              </a:pPr>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pPr marL="171450" indent="-171450">
                <a:spcBef>
                  <a:spcPts val="1200"/>
                </a:spcBef>
                <a:buClr>
                  <a:schemeClr val="tx2"/>
                </a:buClr>
                <a:buFont typeface="Segoe UI Light" panose="020B0502040204020203" pitchFamily="34" charset="0"/>
                <a:buChar char="›"/>
              </a:pPr>
              <a:endParaRPr lang="en-US" sz="1400" dirty="0">
                <a:solidFill>
                  <a:schemeClr val="tx1">
                    <a:lumMod val="75000"/>
                    <a:lumOff val="25000"/>
                  </a:schemeClr>
                </a:solidFill>
                <a:cs typeface="Segoe UI" panose="020B0502040204020203" pitchFamily="34" charset="0"/>
              </a:endParaRPr>
            </a:p>
          </p:txBody>
        </p:sp>
        <p:sp>
          <p:nvSpPr>
            <p:cNvPr id="42" name="Rectangle 41">
              <a:extLst>
                <a:ext uri="{FF2B5EF4-FFF2-40B4-BE49-F238E27FC236}">
                  <a16:creationId xmlns:a16="http://schemas.microsoft.com/office/drawing/2014/main" xmlns="" id="{6E783ACB-62DF-4DA3-9240-822BAEA78497}"/>
                </a:ext>
              </a:extLst>
            </p:cNvPr>
            <p:cNvSpPr/>
            <p:nvPr/>
          </p:nvSpPr>
          <p:spPr>
            <a:xfrm>
              <a:off x="6716038" y="4710220"/>
              <a:ext cx="4447261" cy="1415772"/>
            </a:xfrm>
            <a:prstGeom prst="rect">
              <a:avLst/>
            </a:prstGeom>
          </p:spPr>
          <p:txBody>
            <a:bodyPr wrap="square" lIns="0" tIns="0" rIns="0" bIns="0" anchor="t">
              <a:spAutoFit/>
            </a:bodyPr>
            <a:lstStyle/>
            <a:p>
              <a:pPr marL="171450" indent="-171450">
                <a:spcBef>
                  <a:spcPts val="1200"/>
                </a:spcBef>
                <a:buClr>
                  <a:schemeClr val="tx2"/>
                </a:buClr>
                <a:buFont typeface="Segoe UI Light" panose="020B0502040204020203" pitchFamily="34" charset="0"/>
                <a:buChar char="›"/>
              </a:pPr>
              <a:r>
                <a:rPr lang="en-US" dirty="0">
                  <a:solidFill>
                    <a:schemeClr val="tx1">
                      <a:lumMod val="75000"/>
                      <a:lumOff val="25000"/>
                    </a:schemeClr>
                  </a:solidFill>
                  <a:latin typeface="Calibri Light" panose="020F0302020204030204" pitchFamily="34" charset="0"/>
                  <a:cs typeface="Calibri Light" panose="020F0302020204030204" pitchFamily="34" charset="0"/>
                </a:rPr>
                <a:t>Tropical climate increases risk of crop loss </a:t>
              </a:r>
            </a:p>
            <a:p>
              <a:pPr marL="171450" indent="-171450">
                <a:spcBef>
                  <a:spcPts val="1200"/>
                </a:spcBef>
                <a:buClr>
                  <a:schemeClr val="tx2"/>
                </a:buClr>
                <a:buFont typeface="Segoe UI Light" panose="020B0502040204020203" pitchFamily="34" charset="0"/>
                <a:buChar char="›"/>
              </a:pPr>
              <a:r>
                <a:rPr lang="en-US" dirty="0">
                  <a:solidFill>
                    <a:schemeClr val="tx1">
                      <a:lumMod val="75000"/>
                      <a:lumOff val="25000"/>
                    </a:schemeClr>
                  </a:solidFill>
                  <a:latin typeface="Calibri Light" panose="020F0302020204030204" pitchFamily="34" charset="0"/>
                  <a:cs typeface="Calibri Light" panose="020F0302020204030204" pitchFamily="34" charset="0"/>
                </a:rPr>
                <a:t>Uncertain regulatory environment worldwide</a:t>
              </a:r>
            </a:p>
            <a:p>
              <a:pPr marL="171450" indent="-171450">
                <a:spcBef>
                  <a:spcPts val="1200"/>
                </a:spcBef>
                <a:buClr>
                  <a:schemeClr val="tx2"/>
                </a:buClr>
                <a:buFont typeface="Segoe UI Light" panose="020B0502040204020203" pitchFamily="34" charset="0"/>
                <a:buChar char="›"/>
              </a:pPr>
              <a:r>
                <a:rPr lang="en-US" dirty="0">
                  <a:solidFill>
                    <a:schemeClr val="tx1">
                      <a:lumMod val="75000"/>
                      <a:lumOff val="25000"/>
                    </a:schemeClr>
                  </a:solidFill>
                  <a:latin typeface="Calibri Light" panose="020F0302020204030204" pitchFamily="34" charset="0"/>
                  <a:cs typeface="Calibri Light" panose="020F0302020204030204" pitchFamily="34" charset="0"/>
                </a:rPr>
                <a:t>Possible increased competition from other low-cost countries </a:t>
              </a:r>
              <a:endParaRPr lang="en-US" sz="1400" dirty="0">
                <a:solidFill>
                  <a:schemeClr val="tx1">
                    <a:lumMod val="75000"/>
                    <a:lumOff val="25000"/>
                  </a:schemeClr>
                </a:solidFill>
                <a:cs typeface="Segoe UI" panose="020B0502040204020203" pitchFamily="34" charset="0"/>
              </a:endParaRPr>
            </a:p>
          </p:txBody>
        </p:sp>
        <p:sp>
          <p:nvSpPr>
            <p:cNvPr id="43" name="Rectangle 42">
              <a:extLst>
                <a:ext uri="{FF2B5EF4-FFF2-40B4-BE49-F238E27FC236}">
                  <a16:creationId xmlns:a16="http://schemas.microsoft.com/office/drawing/2014/main" xmlns="" id="{6173DD7D-A9F5-4D7E-A942-64AE3F48B264}"/>
                </a:ext>
              </a:extLst>
            </p:cNvPr>
            <p:cNvSpPr/>
            <p:nvPr/>
          </p:nvSpPr>
          <p:spPr>
            <a:xfrm>
              <a:off x="1632399" y="2198171"/>
              <a:ext cx="4162870" cy="276999"/>
            </a:xfrm>
            <a:prstGeom prst="rect">
              <a:avLst/>
            </a:prstGeom>
          </p:spPr>
          <p:txBody>
            <a:bodyPr wrap="square" lIns="0" tIns="0" rIns="0" bIns="0" anchor="t">
              <a:spAutoFit/>
            </a:bodyPr>
            <a:lstStyle/>
            <a:p>
              <a:r>
                <a:rPr lang="en-US" b="1" dirty="0">
                  <a:solidFill>
                    <a:schemeClr val="tx1">
                      <a:lumMod val="75000"/>
                      <a:lumOff val="25000"/>
                    </a:schemeClr>
                  </a:solidFill>
                  <a:cs typeface="Segoe UI" panose="020B0502040204020203" pitchFamily="34" charset="0"/>
                </a:rPr>
                <a:t> STRENGTH</a:t>
              </a:r>
              <a:endParaRPr lang="en-US" sz="1600" b="1" dirty="0">
                <a:solidFill>
                  <a:schemeClr val="tx1">
                    <a:lumMod val="75000"/>
                    <a:lumOff val="25000"/>
                  </a:schemeClr>
                </a:solidFill>
                <a:cs typeface="Segoe UI" panose="020B0502040204020203" pitchFamily="34" charset="0"/>
              </a:endParaRPr>
            </a:p>
          </p:txBody>
        </p:sp>
        <p:sp>
          <p:nvSpPr>
            <p:cNvPr id="44" name="Rectangle 43">
              <a:extLst>
                <a:ext uri="{FF2B5EF4-FFF2-40B4-BE49-F238E27FC236}">
                  <a16:creationId xmlns:a16="http://schemas.microsoft.com/office/drawing/2014/main" xmlns="" id="{95967C4C-72D9-469E-BB08-F31A36FBD11D}"/>
                </a:ext>
              </a:extLst>
            </p:cNvPr>
            <p:cNvSpPr/>
            <p:nvPr/>
          </p:nvSpPr>
          <p:spPr>
            <a:xfrm>
              <a:off x="6716039" y="2198171"/>
              <a:ext cx="4162870" cy="276999"/>
            </a:xfrm>
            <a:prstGeom prst="rect">
              <a:avLst/>
            </a:prstGeom>
          </p:spPr>
          <p:txBody>
            <a:bodyPr wrap="square" lIns="0" tIns="0" rIns="0" bIns="0" anchor="t">
              <a:spAutoFit/>
            </a:bodyPr>
            <a:lstStyle/>
            <a:p>
              <a:r>
                <a:rPr lang="en-US" b="1" dirty="0">
                  <a:solidFill>
                    <a:schemeClr val="tx1">
                      <a:lumMod val="75000"/>
                      <a:lumOff val="25000"/>
                    </a:schemeClr>
                  </a:solidFill>
                  <a:cs typeface="Segoe UI" panose="020B0502040204020203" pitchFamily="34" charset="0"/>
                </a:rPr>
                <a:t>WEAKNESS</a:t>
              </a:r>
            </a:p>
          </p:txBody>
        </p:sp>
        <p:sp>
          <p:nvSpPr>
            <p:cNvPr id="45" name="Rectangle 44">
              <a:extLst>
                <a:ext uri="{FF2B5EF4-FFF2-40B4-BE49-F238E27FC236}">
                  <a16:creationId xmlns:a16="http://schemas.microsoft.com/office/drawing/2014/main" xmlns="" id="{A2A2A928-93BB-46FE-9683-5A5BAADF87B3}"/>
                </a:ext>
              </a:extLst>
            </p:cNvPr>
            <p:cNvSpPr/>
            <p:nvPr/>
          </p:nvSpPr>
          <p:spPr>
            <a:xfrm>
              <a:off x="1632399" y="4303915"/>
              <a:ext cx="4162870" cy="276999"/>
            </a:xfrm>
            <a:prstGeom prst="rect">
              <a:avLst/>
            </a:prstGeom>
          </p:spPr>
          <p:txBody>
            <a:bodyPr wrap="square" lIns="0" tIns="0" rIns="0" bIns="0" anchor="t">
              <a:spAutoFit/>
            </a:bodyPr>
            <a:lstStyle/>
            <a:p>
              <a:r>
                <a:rPr lang="en-US" b="1" dirty="0">
                  <a:solidFill>
                    <a:schemeClr val="tx1">
                      <a:lumMod val="75000"/>
                      <a:lumOff val="25000"/>
                    </a:schemeClr>
                  </a:solidFill>
                  <a:cs typeface="Segoe UI" panose="020B0502040204020203" pitchFamily="34" charset="0"/>
                </a:rPr>
                <a:t>OPPORTUNITY</a:t>
              </a:r>
            </a:p>
          </p:txBody>
        </p:sp>
        <p:sp>
          <p:nvSpPr>
            <p:cNvPr id="46" name="Rectangle 45">
              <a:extLst>
                <a:ext uri="{FF2B5EF4-FFF2-40B4-BE49-F238E27FC236}">
                  <a16:creationId xmlns:a16="http://schemas.microsoft.com/office/drawing/2014/main" xmlns="" id="{D84D1B01-F5DB-4D77-80D5-5CACEA0F7047}"/>
                </a:ext>
              </a:extLst>
            </p:cNvPr>
            <p:cNvSpPr/>
            <p:nvPr/>
          </p:nvSpPr>
          <p:spPr>
            <a:xfrm>
              <a:off x="6716039" y="4303915"/>
              <a:ext cx="4162870" cy="276999"/>
            </a:xfrm>
            <a:prstGeom prst="rect">
              <a:avLst/>
            </a:prstGeom>
          </p:spPr>
          <p:txBody>
            <a:bodyPr wrap="square" lIns="0" tIns="0" rIns="0" bIns="0" anchor="t">
              <a:spAutoFit/>
            </a:bodyPr>
            <a:lstStyle/>
            <a:p>
              <a:r>
                <a:rPr lang="en-US" b="1" dirty="0">
                  <a:solidFill>
                    <a:schemeClr val="tx1">
                      <a:lumMod val="75000"/>
                      <a:lumOff val="25000"/>
                    </a:schemeClr>
                  </a:solidFill>
                  <a:cs typeface="Segoe UI" panose="020B0502040204020203" pitchFamily="34" charset="0"/>
                </a:rPr>
                <a:t>THREAT</a:t>
              </a:r>
            </a:p>
          </p:txBody>
        </p:sp>
      </p:grpSp>
      <p:sp>
        <p:nvSpPr>
          <p:cNvPr id="15" name="Rectangle 14">
            <a:extLst>
              <a:ext uri="{FF2B5EF4-FFF2-40B4-BE49-F238E27FC236}">
                <a16:creationId xmlns:a16="http://schemas.microsoft.com/office/drawing/2014/main" xmlns="" id="{26ECAA66-547A-4910-ABA3-5ED23C48ACB3}"/>
              </a:ext>
            </a:extLst>
          </p:cNvPr>
          <p:cNvSpPr/>
          <p:nvPr/>
        </p:nvSpPr>
        <p:spPr>
          <a:xfrm flipV="1">
            <a:off x="-1" y="616937"/>
            <a:ext cx="780177" cy="4572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Title 1">
            <a:extLst>
              <a:ext uri="{FF2B5EF4-FFF2-40B4-BE49-F238E27FC236}">
                <a16:creationId xmlns:a16="http://schemas.microsoft.com/office/drawing/2014/main" xmlns="" id="{4D8C1FA8-43B5-4D35-B50C-133E91A7C794}"/>
              </a:ext>
            </a:extLst>
          </p:cNvPr>
          <p:cNvSpPr txBox="1">
            <a:spLocks/>
          </p:cNvSpPr>
          <p:nvPr/>
        </p:nvSpPr>
        <p:spPr>
          <a:xfrm>
            <a:off x="780177" y="364940"/>
            <a:ext cx="2953623" cy="504000"/>
          </a:xfrm>
          <a:prstGeom prst="rect">
            <a:avLst/>
          </a:prstGeom>
          <a:solidFill>
            <a:schemeClr val="bg1"/>
          </a:solidFill>
        </p:spPr>
        <p:txBody>
          <a:bodyPr vert="horz" lIns="0" tIns="0" rIns="0" bIns="0" rtlCol="0" anchor="ctr">
            <a:noAutofit/>
          </a:bodyPr>
          <a:lst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a:lstStyle>
          <a:p>
            <a:pPr algn="ctr"/>
            <a:r>
              <a:rPr lang="en-US" dirty="0"/>
              <a:t>Risk Analysis</a:t>
            </a:r>
          </a:p>
        </p:txBody>
      </p:sp>
      <p:sp>
        <p:nvSpPr>
          <p:cNvPr id="39" name="Slide Number Placeholder 2">
            <a:extLst>
              <a:ext uri="{FF2B5EF4-FFF2-40B4-BE49-F238E27FC236}">
                <a16:creationId xmlns:a16="http://schemas.microsoft.com/office/drawing/2014/main" xmlns="" id="{3B0BDBA3-6E29-4010-9C2F-924672E129B1}"/>
              </a:ext>
            </a:extLst>
          </p:cNvPr>
          <p:cNvSpPr>
            <a:spLocks noGrp="1"/>
          </p:cNvSpPr>
          <p:nvPr>
            <p:ph type="sldNum" sz="quarter" idx="11"/>
          </p:nvPr>
        </p:nvSpPr>
        <p:spPr>
          <a:xfrm>
            <a:off x="11496369" y="6155190"/>
            <a:ext cx="432000" cy="432000"/>
          </a:xfrm>
        </p:spPr>
        <p:txBody>
          <a:bodyPr/>
          <a:lstStyle/>
          <a:p>
            <a:fld id="{19B51A1E-902D-48AF-9020-955120F399B6}" type="slidenum">
              <a:rPr lang="en-US" smtClean="0"/>
              <a:pPr/>
              <a:t>17</a:t>
            </a:fld>
            <a:endParaRPr lang="en-US" dirty="0"/>
          </a:p>
        </p:txBody>
      </p:sp>
      <p:sp>
        <p:nvSpPr>
          <p:cNvPr id="3" name="Rectangle 2">
            <a:extLst>
              <a:ext uri="{FF2B5EF4-FFF2-40B4-BE49-F238E27FC236}">
                <a16:creationId xmlns:a16="http://schemas.microsoft.com/office/drawing/2014/main" xmlns="" id="{5F329F3B-0142-4448-AE83-9FD440F77CD1}"/>
              </a:ext>
            </a:extLst>
          </p:cNvPr>
          <p:cNvSpPr/>
          <p:nvPr/>
        </p:nvSpPr>
        <p:spPr>
          <a:xfrm flipV="1">
            <a:off x="3733801" y="616934"/>
            <a:ext cx="7559040" cy="4571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169389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23C40C4E-8870-408A-A911-B5E55AC46F9F}"/>
              </a:ext>
            </a:extLst>
          </p:cNvPr>
          <p:cNvSpPr>
            <a:spLocks noGrp="1"/>
          </p:cNvSpPr>
          <p:nvPr>
            <p:ph type="sldNum" sz="quarter" idx="11"/>
          </p:nvPr>
        </p:nvSpPr>
        <p:spPr/>
        <p:txBody>
          <a:bodyPr/>
          <a:lstStyle/>
          <a:p>
            <a:fld id="{19B51A1E-902D-48AF-9020-955120F399B6}" type="slidenum">
              <a:rPr lang="en-US" noProof="0" smtClean="0"/>
              <a:pPr/>
              <a:t>18</a:t>
            </a:fld>
            <a:endParaRPr lang="en-US" noProof="0" dirty="0"/>
          </a:p>
        </p:txBody>
      </p:sp>
      <p:grpSp>
        <p:nvGrpSpPr>
          <p:cNvPr id="88" name="Group 87">
            <a:extLst>
              <a:ext uri="{FF2B5EF4-FFF2-40B4-BE49-F238E27FC236}">
                <a16:creationId xmlns:a16="http://schemas.microsoft.com/office/drawing/2014/main" xmlns="" id="{40D3421C-CD2F-4874-8684-A6E8E6E8BD2E}"/>
              </a:ext>
            </a:extLst>
          </p:cNvPr>
          <p:cNvGrpSpPr/>
          <p:nvPr/>
        </p:nvGrpSpPr>
        <p:grpSpPr>
          <a:xfrm>
            <a:off x="571499" y="2050617"/>
            <a:ext cx="11020425" cy="3334862"/>
            <a:chOff x="555907" y="1841895"/>
            <a:chExt cx="11020425" cy="3334862"/>
          </a:xfrm>
        </p:grpSpPr>
        <p:sp>
          <p:nvSpPr>
            <p:cNvPr id="57" name="Rectangle 56">
              <a:extLst>
                <a:ext uri="{FF2B5EF4-FFF2-40B4-BE49-F238E27FC236}">
                  <a16:creationId xmlns:a16="http://schemas.microsoft.com/office/drawing/2014/main" xmlns="" id="{2A12277D-5143-47DB-B716-0C110393A7D9}"/>
                </a:ext>
                <a:ext uri="{C183D7F6-B498-43B3-948B-1728B52AA6E4}">
                  <adec:decorative xmlns:adec="http://schemas.microsoft.com/office/drawing/2017/decorative" xmlns="" val="1"/>
                </a:ext>
              </a:extLst>
            </p:cNvPr>
            <p:cNvSpPr/>
            <p:nvPr/>
          </p:nvSpPr>
          <p:spPr>
            <a:xfrm>
              <a:off x="1594339" y="1841895"/>
              <a:ext cx="1453048" cy="837945"/>
            </a:xfrm>
            <a:prstGeom prst="rect">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6783A8B5-45A7-4ED4-B12B-6474ADF7AD4C}"/>
                </a:ext>
                <a:ext uri="{C183D7F6-B498-43B3-948B-1728B52AA6E4}">
                  <adec:decorative xmlns:adec="http://schemas.microsoft.com/office/drawing/2017/decorative" xmlns="" val="1"/>
                </a:ext>
              </a:extLst>
            </p:cNvPr>
            <p:cNvSpPr/>
            <p:nvPr/>
          </p:nvSpPr>
          <p:spPr>
            <a:xfrm>
              <a:off x="764584" y="2238573"/>
              <a:ext cx="10629202" cy="2291045"/>
            </a:xfrm>
            <a:prstGeom prst="rect">
              <a:avLst/>
            </a:prstGeom>
            <a:no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xmlns="" id="{BD3E4867-9D64-4E44-A735-74A7EEEE9E78}"/>
                </a:ext>
                <a:ext uri="{C183D7F6-B498-43B3-948B-1728B52AA6E4}">
                  <adec:decorative xmlns:adec="http://schemas.microsoft.com/office/drawing/2017/decorative" xmlns="" val="1"/>
                </a:ext>
              </a:extLst>
            </p:cNvPr>
            <p:cNvSpPr/>
            <p:nvPr/>
          </p:nvSpPr>
          <p:spPr>
            <a:xfrm>
              <a:off x="555907" y="2279443"/>
              <a:ext cx="11020425" cy="2357679"/>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Placeholder 3">
              <a:extLst>
                <a:ext uri="{FF2B5EF4-FFF2-40B4-BE49-F238E27FC236}">
                  <a16:creationId xmlns:a16="http://schemas.microsoft.com/office/drawing/2014/main" xmlns="" id="{1D8B82CF-6D39-4986-A6A4-D186B6C16DE1}"/>
                </a:ext>
              </a:extLst>
            </p:cNvPr>
            <p:cNvSpPr txBox="1">
              <a:spLocks/>
            </p:cNvSpPr>
            <p:nvPr/>
          </p:nvSpPr>
          <p:spPr>
            <a:xfrm>
              <a:off x="1331844" y="2069490"/>
              <a:ext cx="2007705" cy="36044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noProof="1">
                  <a:solidFill>
                    <a:schemeClr val="bg1"/>
                  </a:solidFill>
                  <a:latin typeface="+mj-lt"/>
                </a:rPr>
                <a:t>Jed Wood</a:t>
              </a:r>
            </a:p>
          </p:txBody>
        </p:sp>
        <p:sp>
          <p:nvSpPr>
            <p:cNvPr id="63" name="Rectangle 62">
              <a:extLst>
                <a:ext uri="{FF2B5EF4-FFF2-40B4-BE49-F238E27FC236}">
                  <a16:creationId xmlns:a16="http://schemas.microsoft.com/office/drawing/2014/main" xmlns="" id="{7C737157-849F-428B-9604-568A81A13698}"/>
                </a:ext>
                <a:ext uri="{C183D7F6-B498-43B3-948B-1728B52AA6E4}">
                  <adec:decorative xmlns:adec="http://schemas.microsoft.com/office/drawing/2017/decorative" xmlns="" val="1"/>
                </a:ext>
              </a:extLst>
            </p:cNvPr>
            <p:cNvSpPr/>
            <p:nvPr/>
          </p:nvSpPr>
          <p:spPr>
            <a:xfrm>
              <a:off x="1131035" y="3741784"/>
              <a:ext cx="1453048" cy="1434973"/>
            </a:xfrm>
            <a:prstGeom prst="rect">
              <a:avLst/>
            </a:prstGeom>
            <a:noFill/>
            <a:ln w="6350">
              <a:solidFill>
                <a:srgbClr val="A1D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 Placeholder 3">
              <a:extLst>
                <a:ext uri="{FF2B5EF4-FFF2-40B4-BE49-F238E27FC236}">
                  <a16:creationId xmlns:a16="http://schemas.microsoft.com/office/drawing/2014/main" xmlns="" id="{D8DDB631-1907-453A-A1DE-E05C57931441}"/>
                </a:ext>
              </a:extLst>
            </p:cNvPr>
            <p:cNvSpPr txBox="1">
              <a:spLocks/>
            </p:cNvSpPr>
            <p:nvPr/>
          </p:nvSpPr>
          <p:spPr>
            <a:xfrm>
              <a:off x="868539" y="4349396"/>
              <a:ext cx="2007705" cy="557967"/>
            </a:xfrm>
            <a:prstGeom prst="rect">
              <a:avLst/>
            </a:prstGeom>
            <a:ln/>
          </p:spPr>
          <p:style>
            <a:lnRef idx="0">
              <a:schemeClr val="accent2"/>
            </a:lnRef>
            <a:fillRef idx="3">
              <a:schemeClr val="accent2"/>
            </a:fillRef>
            <a:effectRef idx="3">
              <a:schemeClr val="accent2"/>
            </a:effectRef>
            <a:fontRef idx="minor">
              <a:schemeClr val="lt1"/>
            </a:fontRef>
          </p:style>
          <p:txBody>
            <a:bodyPr anchor="ct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bg1"/>
                  </a:solidFill>
                  <a:latin typeface="+mj-lt"/>
                </a:rPr>
                <a:t>Jeff Laberge</a:t>
              </a:r>
            </a:p>
          </p:txBody>
        </p:sp>
        <p:sp>
          <p:nvSpPr>
            <p:cNvPr id="67" name="Rectangle 66">
              <a:extLst>
                <a:ext uri="{FF2B5EF4-FFF2-40B4-BE49-F238E27FC236}">
                  <a16:creationId xmlns:a16="http://schemas.microsoft.com/office/drawing/2014/main" xmlns="" id="{20163816-E20F-414B-B9B3-347059DF2A7E}"/>
                </a:ext>
                <a:ext uri="{C183D7F6-B498-43B3-948B-1728B52AA6E4}">
                  <adec:decorative xmlns:adec="http://schemas.microsoft.com/office/drawing/2017/decorative" xmlns="" val="1"/>
                </a:ext>
              </a:extLst>
            </p:cNvPr>
            <p:cNvSpPr/>
            <p:nvPr/>
          </p:nvSpPr>
          <p:spPr>
            <a:xfrm>
              <a:off x="3925569" y="3741105"/>
              <a:ext cx="1453048" cy="1434973"/>
            </a:xfrm>
            <a:prstGeom prst="rect">
              <a:avLst/>
            </a:prstGeom>
            <a:noFill/>
            <a:ln w="6350">
              <a:solidFill>
                <a:srgbClr val="A1D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Placeholder 3">
              <a:extLst>
                <a:ext uri="{FF2B5EF4-FFF2-40B4-BE49-F238E27FC236}">
                  <a16:creationId xmlns:a16="http://schemas.microsoft.com/office/drawing/2014/main" xmlns="" id="{E0BFD255-0DF2-42EF-9DD3-E554E2D3FB36}"/>
                </a:ext>
              </a:extLst>
            </p:cNvPr>
            <p:cNvSpPr txBox="1">
              <a:spLocks/>
            </p:cNvSpPr>
            <p:nvPr/>
          </p:nvSpPr>
          <p:spPr>
            <a:xfrm>
              <a:off x="3663073" y="4348717"/>
              <a:ext cx="2007705" cy="557967"/>
            </a:xfrm>
            <a:prstGeom prst="rect">
              <a:avLst/>
            </a:prstGeom>
            <a:ln/>
          </p:spPr>
          <p:style>
            <a:lnRef idx="0">
              <a:schemeClr val="accent2"/>
            </a:lnRef>
            <a:fillRef idx="3">
              <a:schemeClr val="accent2"/>
            </a:fillRef>
            <a:effectRef idx="3">
              <a:schemeClr val="accent2"/>
            </a:effectRef>
            <a:fontRef idx="minor">
              <a:schemeClr val="lt1"/>
            </a:fontRef>
          </p:style>
          <p:txBody>
            <a:bodyPr anchor="ct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bg1"/>
                  </a:solidFill>
                  <a:latin typeface="+mj-lt"/>
                </a:rPr>
                <a:t>David Harrop</a:t>
              </a:r>
            </a:p>
          </p:txBody>
        </p:sp>
        <p:sp>
          <p:nvSpPr>
            <p:cNvPr id="71" name="Rectangle 70">
              <a:extLst>
                <a:ext uri="{FF2B5EF4-FFF2-40B4-BE49-F238E27FC236}">
                  <a16:creationId xmlns:a16="http://schemas.microsoft.com/office/drawing/2014/main" xmlns="" id="{0BE9FB13-76CD-4ED9-A654-3772AA7428E9}"/>
                </a:ext>
                <a:ext uri="{C183D7F6-B498-43B3-948B-1728B52AA6E4}">
                  <adec:decorative xmlns:adec="http://schemas.microsoft.com/office/drawing/2017/decorative" xmlns="" val="1"/>
                </a:ext>
              </a:extLst>
            </p:cNvPr>
            <p:cNvSpPr/>
            <p:nvPr/>
          </p:nvSpPr>
          <p:spPr>
            <a:xfrm>
              <a:off x="5354643" y="1861507"/>
              <a:ext cx="1453048" cy="837945"/>
            </a:xfrm>
            <a:prstGeom prst="rect">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Placeholder 3">
              <a:extLst>
                <a:ext uri="{FF2B5EF4-FFF2-40B4-BE49-F238E27FC236}">
                  <a16:creationId xmlns:a16="http://schemas.microsoft.com/office/drawing/2014/main" xmlns="" id="{461F9A7C-13B9-40D5-87AE-F79E1D854636}"/>
                </a:ext>
              </a:extLst>
            </p:cNvPr>
            <p:cNvSpPr txBox="1">
              <a:spLocks/>
            </p:cNvSpPr>
            <p:nvPr/>
          </p:nvSpPr>
          <p:spPr>
            <a:xfrm>
              <a:off x="5092148" y="2089102"/>
              <a:ext cx="2007705" cy="360445"/>
            </a:xfrm>
            <a:prstGeom prst="rect">
              <a:avLst/>
            </a:prstGeom>
            <a:ln/>
          </p:spPr>
          <p:style>
            <a:lnRef idx="0">
              <a:schemeClr val="accent3"/>
            </a:lnRef>
            <a:fillRef idx="3">
              <a:schemeClr val="accent3"/>
            </a:fillRef>
            <a:effectRef idx="3">
              <a:schemeClr val="accent3"/>
            </a:effectRef>
            <a:fontRef idx="minor">
              <a:schemeClr val="lt1"/>
            </a:fontRef>
          </p:style>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bg1"/>
                  </a:solidFill>
                  <a:latin typeface="+mj-lt"/>
                </a:rPr>
                <a:t>George Novey</a:t>
              </a:r>
            </a:p>
          </p:txBody>
        </p:sp>
        <p:sp>
          <p:nvSpPr>
            <p:cNvPr id="75" name="Rectangle 74">
              <a:extLst>
                <a:ext uri="{FF2B5EF4-FFF2-40B4-BE49-F238E27FC236}">
                  <a16:creationId xmlns:a16="http://schemas.microsoft.com/office/drawing/2014/main" xmlns="" id="{125C68DE-6DA6-4063-AB79-92D655720A3D}"/>
                </a:ext>
                <a:ext uri="{C183D7F6-B498-43B3-948B-1728B52AA6E4}">
                  <adec:decorative xmlns:adec="http://schemas.microsoft.com/office/drawing/2017/decorative" xmlns="" val="1"/>
                </a:ext>
              </a:extLst>
            </p:cNvPr>
            <p:cNvSpPr/>
            <p:nvPr/>
          </p:nvSpPr>
          <p:spPr>
            <a:xfrm>
              <a:off x="9114948" y="1861507"/>
              <a:ext cx="1453048" cy="837945"/>
            </a:xfrm>
            <a:prstGeom prst="rect">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 Placeholder 3">
              <a:extLst>
                <a:ext uri="{FF2B5EF4-FFF2-40B4-BE49-F238E27FC236}">
                  <a16:creationId xmlns:a16="http://schemas.microsoft.com/office/drawing/2014/main" xmlns="" id="{7D6D170E-A666-4E2D-A2E6-249D4308239D}"/>
                </a:ext>
              </a:extLst>
            </p:cNvPr>
            <p:cNvSpPr txBox="1">
              <a:spLocks/>
            </p:cNvSpPr>
            <p:nvPr/>
          </p:nvSpPr>
          <p:spPr>
            <a:xfrm>
              <a:off x="8701810" y="2073161"/>
              <a:ext cx="2279323" cy="360445"/>
            </a:xfrm>
            <a:prstGeom prst="rect">
              <a:avLst/>
            </a:prstGeom>
            <a:ln/>
          </p:spPr>
          <p:style>
            <a:lnRef idx="0">
              <a:schemeClr val="accent3"/>
            </a:lnRef>
            <a:fillRef idx="3">
              <a:schemeClr val="accent3"/>
            </a:fillRef>
            <a:effectRef idx="3">
              <a:schemeClr val="accent3"/>
            </a:effectRef>
            <a:fontRef idx="minor">
              <a:schemeClr val="lt1"/>
            </a:fontRef>
          </p:style>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bg1"/>
                  </a:solidFill>
                  <a:latin typeface="+mj-lt"/>
                </a:rPr>
                <a:t>Ruben Arosemena</a:t>
              </a:r>
            </a:p>
          </p:txBody>
        </p:sp>
        <p:sp>
          <p:nvSpPr>
            <p:cNvPr id="79" name="Rectangle 78">
              <a:extLst>
                <a:ext uri="{FF2B5EF4-FFF2-40B4-BE49-F238E27FC236}">
                  <a16:creationId xmlns:a16="http://schemas.microsoft.com/office/drawing/2014/main" xmlns="" id="{C15C0C0C-11C1-47EC-B5D9-71B54C07DB64}"/>
                </a:ext>
                <a:ext uri="{C183D7F6-B498-43B3-948B-1728B52AA6E4}">
                  <adec:decorative xmlns:adec="http://schemas.microsoft.com/office/drawing/2017/decorative" xmlns="" val="1"/>
                </a:ext>
              </a:extLst>
            </p:cNvPr>
            <p:cNvSpPr/>
            <p:nvPr/>
          </p:nvSpPr>
          <p:spPr>
            <a:xfrm>
              <a:off x="9509880" y="3741103"/>
              <a:ext cx="1453048" cy="1434973"/>
            </a:xfrm>
            <a:prstGeom prst="rect">
              <a:avLst/>
            </a:prstGeom>
            <a:noFill/>
            <a:ln w="6350">
              <a:solidFill>
                <a:srgbClr val="A1D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 Placeholder 3">
              <a:extLst>
                <a:ext uri="{FF2B5EF4-FFF2-40B4-BE49-F238E27FC236}">
                  <a16:creationId xmlns:a16="http://schemas.microsoft.com/office/drawing/2014/main" xmlns="" id="{47F3201F-6DD5-475D-94F3-D8B98B42F4B7}"/>
                </a:ext>
              </a:extLst>
            </p:cNvPr>
            <p:cNvSpPr txBox="1">
              <a:spLocks/>
            </p:cNvSpPr>
            <p:nvPr/>
          </p:nvSpPr>
          <p:spPr>
            <a:xfrm>
              <a:off x="9247384" y="4348717"/>
              <a:ext cx="2007705" cy="557967"/>
            </a:xfrm>
            <a:prstGeom prst="rect">
              <a:avLst/>
            </a:prstGeom>
            <a:ln/>
          </p:spPr>
          <p:style>
            <a:lnRef idx="0">
              <a:schemeClr val="accent2"/>
            </a:lnRef>
            <a:fillRef idx="3">
              <a:schemeClr val="accent2"/>
            </a:fillRef>
            <a:effectRef idx="3">
              <a:schemeClr val="accent2"/>
            </a:effectRef>
            <a:fontRef idx="minor">
              <a:schemeClr val="lt1"/>
            </a:fontRef>
          </p:style>
          <p:txBody>
            <a:bodyPr anchor="ct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noProof="1">
                  <a:solidFill>
                    <a:schemeClr val="bg1"/>
                  </a:solidFill>
                  <a:latin typeface="+mj-lt"/>
                </a:rPr>
                <a:t>Kingsman SM</a:t>
              </a:r>
            </a:p>
          </p:txBody>
        </p:sp>
      </p:grpSp>
      <p:sp>
        <p:nvSpPr>
          <p:cNvPr id="83" name="Rectangle 82">
            <a:extLst>
              <a:ext uri="{FF2B5EF4-FFF2-40B4-BE49-F238E27FC236}">
                <a16:creationId xmlns:a16="http://schemas.microsoft.com/office/drawing/2014/main" xmlns="" id="{C6CD907C-8FE8-4EB2-BD81-ADB3707612D4}"/>
              </a:ext>
            </a:extLst>
          </p:cNvPr>
          <p:cNvSpPr/>
          <p:nvPr/>
        </p:nvSpPr>
        <p:spPr>
          <a:xfrm flipV="1">
            <a:off x="-1" y="616937"/>
            <a:ext cx="780177" cy="4572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5" name="Title 1">
            <a:extLst>
              <a:ext uri="{FF2B5EF4-FFF2-40B4-BE49-F238E27FC236}">
                <a16:creationId xmlns:a16="http://schemas.microsoft.com/office/drawing/2014/main" xmlns="" id="{74371E3B-E5BF-4B8F-92AB-0894FBEE9CBE}"/>
              </a:ext>
            </a:extLst>
          </p:cNvPr>
          <p:cNvSpPr txBox="1">
            <a:spLocks/>
          </p:cNvSpPr>
          <p:nvPr/>
        </p:nvSpPr>
        <p:spPr>
          <a:xfrm>
            <a:off x="780177" y="364940"/>
            <a:ext cx="1477248" cy="504000"/>
          </a:xfrm>
          <a:prstGeom prst="rect">
            <a:avLst/>
          </a:prstGeom>
          <a:solidFill>
            <a:schemeClr val="bg1"/>
          </a:solidFill>
        </p:spPr>
        <p:txBody>
          <a:bodyPr vert="horz" lIns="0" tIns="0" rIns="0" bIns="0" rtlCol="0" anchor="ctr">
            <a:noAutofit/>
          </a:bodyPr>
          <a:lst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a:lstStyle>
          <a:p>
            <a:pPr algn="ctr"/>
            <a:r>
              <a:rPr lang="en-US" dirty="0"/>
              <a:t>Team</a:t>
            </a:r>
          </a:p>
        </p:txBody>
      </p:sp>
      <p:sp>
        <p:nvSpPr>
          <p:cNvPr id="87" name="Rectangle 86">
            <a:extLst>
              <a:ext uri="{FF2B5EF4-FFF2-40B4-BE49-F238E27FC236}">
                <a16:creationId xmlns:a16="http://schemas.microsoft.com/office/drawing/2014/main" xmlns="" id="{A6B4FAC0-8663-4E67-A170-EBD83237D8D5}"/>
              </a:ext>
            </a:extLst>
          </p:cNvPr>
          <p:cNvSpPr/>
          <p:nvPr/>
        </p:nvSpPr>
        <p:spPr>
          <a:xfrm flipV="1">
            <a:off x="2257425" y="616933"/>
            <a:ext cx="9035416" cy="4572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0" name="Text Placeholder 6">
            <a:extLst>
              <a:ext uri="{FF2B5EF4-FFF2-40B4-BE49-F238E27FC236}">
                <a16:creationId xmlns:a16="http://schemas.microsoft.com/office/drawing/2014/main" xmlns="" id="{BA74CD87-3821-4719-991E-A17CC4D2F522}"/>
              </a:ext>
            </a:extLst>
          </p:cNvPr>
          <p:cNvSpPr txBox="1">
            <a:spLocks/>
          </p:cNvSpPr>
          <p:nvPr/>
        </p:nvSpPr>
        <p:spPr>
          <a:xfrm>
            <a:off x="5112692" y="1194828"/>
            <a:ext cx="1964170" cy="40370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dirty="0"/>
              <a:t>Directors</a:t>
            </a:r>
          </a:p>
        </p:txBody>
      </p:sp>
      <p:sp>
        <p:nvSpPr>
          <p:cNvPr id="92" name="Text Placeholder 6">
            <a:extLst>
              <a:ext uri="{FF2B5EF4-FFF2-40B4-BE49-F238E27FC236}">
                <a16:creationId xmlns:a16="http://schemas.microsoft.com/office/drawing/2014/main" xmlns="" id="{272ABB14-9339-46EB-9B41-02A2C90415F7}"/>
              </a:ext>
            </a:extLst>
          </p:cNvPr>
          <p:cNvSpPr txBox="1">
            <a:spLocks/>
          </p:cNvSpPr>
          <p:nvPr/>
        </p:nvSpPr>
        <p:spPr>
          <a:xfrm>
            <a:off x="4801679" y="5890220"/>
            <a:ext cx="2619824" cy="48097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dirty="0"/>
              <a:t>Management</a:t>
            </a:r>
          </a:p>
        </p:txBody>
      </p:sp>
      <p:cxnSp>
        <p:nvCxnSpPr>
          <p:cNvPr id="94" name="Connector: Elbow 93">
            <a:extLst>
              <a:ext uri="{FF2B5EF4-FFF2-40B4-BE49-F238E27FC236}">
                <a16:creationId xmlns:a16="http://schemas.microsoft.com/office/drawing/2014/main" xmlns="" id="{0E37341A-29D9-41F7-BB1A-A4BF1D916023}"/>
              </a:ext>
            </a:extLst>
          </p:cNvPr>
          <p:cNvCxnSpPr>
            <a:cxnSpLocks/>
            <a:stCxn id="90" idx="1"/>
            <a:endCxn id="57" idx="0"/>
          </p:cNvCxnSpPr>
          <p:nvPr/>
        </p:nvCxnSpPr>
        <p:spPr>
          <a:xfrm rot="10800000" flipV="1">
            <a:off x="2336456" y="1396683"/>
            <a:ext cx="2776237" cy="653934"/>
          </a:xfrm>
          <a:prstGeom prst="bentConnector2">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6" name="Connector: Elbow 95">
            <a:extLst>
              <a:ext uri="{FF2B5EF4-FFF2-40B4-BE49-F238E27FC236}">
                <a16:creationId xmlns:a16="http://schemas.microsoft.com/office/drawing/2014/main" xmlns="" id="{64E18723-54DD-46F8-93F8-026B4C9A4F64}"/>
              </a:ext>
            </a:extLst>
          </p:cNvPr>
          <p:cNvCxnSpPr>
            <a:cxnSpLocks/>
            <a:stCxn id="90" idx="3"/>
            <a:endCxn id="75" idx="0"/>
          </p:cNvCxnSpPr>
          <p:nvPr/>
        </p:nvCxnSpPr>
        <p:spPr>
          <a:xfrm>
            <a:off x="7076862" y="1396683"/>
            <a:ext cx="2780202" cy="673546"/>
          </a:xfrm>
          <a:prstGeom prst="bentConnector2">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1" name="Connector: Elbow 100">
            <a:extLst>
              <a:ext uri="{FF2B5EF4-FFF2-40B4-BE49-F238E27FC236}">
                <a16:creationId xmlns:a16="http://schemas.microsoft.com/office/drawing/2014/main" xmlns="" id="{7456FCC7-DEC2-40EF-8DB8-EEE07A33942D}"/>
              </a:ext>
            </a:extLst>
          </p:cNvPr>
          <p:cNvCxnSpPr>
            <a:cxnSpLocks/>
            <a:stCxn id="92" idx="1"/>
            <a:endCxn id="63" idx="2"/>
          </p:cNvCxnSpPr>
          <p:nvPr/>
        </p:nvCxnSpPr>
        <p:spPr>
          <a:xfrm rot="10800000">
            <a:off x="1873151" y="5385479"/>
            <a:ext cx="2928528" cy="745226"/>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03" name="Connector: Elbow 102">
            <a:extLst>
              <a:ext uri="{FF2B5EF4-FFF2-40B4-BE49-F238E27FC236}">
                <a16:creationId xmlns:a16="http://schemas.microsoft.com/office/drawing/2014/main" xmlns="" id="{530F05E4-426E-47B6-A01E-E53395EB82EA}"/>
              </a:ext>
            </a:extLst>
          </p:cNvPr>
          <p:cNvCxnSpPr>
            <a:cxnSpLocks/>
            <a:stCxn id="92" idx="3"/>
            <a:endCxn id="79" idx="2"/>
          </p:cNvCxnSpPr>
          <p:nvPr/>
        </p:nvCxnSpPr>
        <p:spPr>
          <a:xfrm flipV="1">
            <a:off x="7421503" y="5384798"/>
            <a:ext cx="2830493" cy="745907"/>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123" name="Text Placeholder 13">
            <a:extLst>
              <a:ext uri="{FF2B5EF4-FFF2-40B4-BE49-F238E27FC236}">
                <a16:creationId xmlns:a16="http://schemas.microsoft.com/office/drawing/2014/main" xmlns="" id="{E240AE1A-AE8E-4CC7-95EF-7689814353DB}"/>
              </a:ext>
            </a:extLst>
          </p:cNvPr>
          <p:cNvSpPr txBox="1">
            <a:spLocks/>
          </p:cNvSpPr>
          <p:nvPr/>
        </p:nvSpPr>
        <p:spPr>
          <a:xfrm>
            <a:off x="4397158" y="4149661"/>
            <a:ext cx="570721" cy="245885"/>
          </a:xfrm>
          <a:prstGeom prst="rect">
            <a:avLst/>
          </a:prstGeom>
        </p:spPr>
        <p:txBody>
          <a:bodyPr anchor="ct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CFO</a:t>
            </a:r>
          </a:p>
        </p:txBody>
      </p:sp>
      <p:sp>
        <p:nvSpPr>
          <p:cNvPr id="125" name="Text Placeholder 13">
            <a:extLst>
              <a:ext uri="{FF2B5EF4-FFF2-40B4-BE49-F238E27FC236}">
                <a16:creationId xmlns:a16="http://schemas.microsoft.com/office/drawing/2014/main" xmlns="" id="{A6D3C5F5-D160-44F2-8F45-2E921BAD6804}"/>
              </a:ext>
            </a:extLst>
          </p:cNvPr>
          <p:cNvSpPr txBox="1">
            <a:spLocks/>
          </p:cNvSpPr>
          <p:nvPr/>
        </p:nvSpPr>
        <p:spPr>
          <a:xfrm>
            <a:off x="1525238" y="4158498"/>
            <a:ext cx="725490" cy="245885"/>
          </a:xfrm>
          <a:prstGeom prst="rect">
            <a:avLst/>
          </a:prstGeom>
        </p:spPr>
        <p:txBody>
          <a:bodyPr anchor="ct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COO</a:t>
            </a:r>
          </a:p>
        </p:txBody>
      </p:sp>
      <p:sp>
        <p:nvSpPr>
          <p:cNvPr id="127" name="Text Placeholder 13">
            <a:extLst>
              <a:ext uri="{FF2B5EF4-FFF2-40B4-BE49-F238E27FC236}">
                <a16:creationId xmlns:a16="http://schemas.microsoft.com/office/drawing/2014/main" xmlns="" id="{EA257FFA-E808-43E2-B1D0-6609D30387A9}"/>
              </a:ext>
            </a:extLst>
          </p:cNvPr>
          <p:cNvSpPr txBox="1">
            <a:spLocks/>
          </p:cNvSpPr>
          <p:nvPr/>
        </p:nvSpPr>
        <p:spPr>
          <a:xfrm>
            <a:off x="9525473" y="4149662"/>
            <a:ext cx="1453047" cy="245885"/>
          </a:xfrm>
          <a:prstGeom prst="rect">
            <a:avLst/>
          </a:prstGeom>
        </p:spPr>
        <p:txBody>
          <a:bodyPr anchor="ct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Operating Partner</a:t>
            </a:r>
          </a:p>
        </p:txBody>
      </p:sp>
      <p:sp>
        <p:nvSpPr>
          <p:cNvPr id="34" name="Rectangle 33">
            <a:extLst>
              <a:ext uri="{FF2B5EF4-FFF2-40B4-BE49-F238E27FC236}">
                <a16:creationId xmlns:a16="http://schemas.microsoft.com/office/drawing/2014/main" xmlns="" id="{7E85DF7B-D267-4B16-B4D3-716EC8278BF9}"/>
              </a:ext>
              <a:ext uri="{C183D7F6-B498-43B3-948B-1728B52AA6E4}">
                <adec:decorative xmlns:adec="http://schemas.microsoft.com/office/drawing/2017/decorative" xmlns="" val="1"/>
              </a:ext>
            </a:extLst>
          </p:cNvPr>
          <p:cNvSpPr/>
          <p:nvPr/>
        </p:nvSpPr>
        <p:spPr>
          <a:xfrm>
            <a:off x="6735695" y="3949827"/>
            <a:ext cx="1453048" cy="1434973"/>
          </a:xfrm>
          <a:prstGeom prst="rect">
            <a:avLst/>
          </a:prstGeom>
          <a:noFill/>
          <a:ln w="6350">
            <a:solidFill>
              <a:srgbClr val="A1D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Placeholder 3">
            <a:extLst>
              <a:ext uri="{FF2B5EF4-FFF2-40B4-BE49-F238E27FC236}">
                <a16:creationId xmlns:a16="http://schemas.microsoft.com/office/drawing/2014/main" xmlns="" id="{285E1172-EEE2-4335-9D19-26BC80AD6C5A}"/>
              </a:ext>
            </a:extLst>
          </p:cNvPr>
          <p:cNvSpPr txBox="1">
            <a:spLocks/>
          </p:cNvSpPr>
          <p:nvPr/>
        </p:nvSpPr>
        <p:spPr>
          <a:xfrm>
            <a:off x="6473199" y="4557439"/>
            <a:ext cx="2007705" cy="557967"/>
          </a:xfrm>
          <a:prstGeom prst="rect">
            <a:avLst/>
          </a:prstGeom>
          <a:ln/>
        </p:spPr>
        <p:style>
          <a:lnRef idx="0">
            <a:schemeClr val="accent2"/>
          </a:lnRef>
          <a:fillRef idx="3">
            <a:schemeClr val="accent2"/>
          </a:fillRef>
          <a:effectRef idx="3">
            <a:schemeClr val="accent2"/>
          </a:effectRef>
          <a:fontRef idx="minor">
            <a:schemeClr val="lt1"/>
          </a:fontRef>
        </p:style>
        <p:txBody>
          <a:bodyPr anchor="ct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bg1"/>
                </a:solidFill>
                <a:latin typeface="+mj-lt"/>
              </a:rPr>
              <a:t>Dr. William Richardson</a:t>
            </a:r>
          </a:p>
        </p:txBody>
      </p:sp>
      <p:sp>
        <p:nvSpPr>
          <p:cNvPr id="40" name="Text Placeholder 13">
            <a:extLst>
              <a:ext uri="{FF2B5EF4-FFF2-40B4-BE49-F238E27FC236}">
                <a16:creationId xmlns:a16="http://schemas.microsoft.com/office/drawing/2014/main" xmlns="" id="{947C8B49-F2DB-418B-8D30-762BAB9AA191}"/>
              </a:ext>
            </a:extLst>
          </p:cNvPr>
          <p:cNvSpPr txBox="1">
            <a:spLocks/>
          </p:cNvSpPr>
          <p:nvPr/>
        </p:nvSpPr>
        <p:spPr>
          <a:xfrm>
            <a:off x="6765360" y="3964987"/>
            <a:ext cx="1423383" cy="592451"/>
          </a:xfrm>
          <a:prstGeom prst="rect">
            <a:avLst/>
          </a:prstGeom>
        </p:spPr>
        <p:txBody>
          <a:bodyPr anchor="ct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Agricultural Advisor</a:t>
            </a:r>
          </a:p>
        </p:txBody>
      </p:sp>
    </p:spTree>
    <p:extLst>
      <p:ext uri="{BB962C8B-B14F-4D97-AF65-F5344CB8AC3E}">
        <p14:creationId xmlns:p14="http://schemas.microsoft.com/office/powerpoint/2010/main" val="1480267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546F736D-1910-4E6F-9F86-9A9B0FCF474B}"/>
              </a:ext>
            </a:extLst>
          </p:cNvPr>
          <p:cNvSpPr>
            <a:spLocks noGrp="1"/>
          </p:cNvSpPr>
          <p:nvPr>
            <p:ph type="sldNum" sz="quarter" idx="11"/>
          </p:nvPr>
        </p:nvSpPr>
        <p:spPr/>
        <p:txBody>
          <a:bodyPr/>
          <a:lstStyle/>
          <a:p>
            <a:fld id="{19B51A1E-902D-48AF-9020-955120F399B6}" type="slidenum">
              <a:rPr lang="en-US" smtClean="0"/>
              <a:pPr/>
              <a:t>19</a:t>
            </a:fld>
            <a:endParaRPr lang="en-US" dirty="0"/>
          </a:p>
        </p:txBody>
      </p:sp>
      <p:sp>
        <p:nvSpPr>
          <p:cNvPr id="14" name="Text Placeholder 13">
            <a:extLst>
              <a:ext uri="{FF2B5EF4-FFF2-40B4-BE49-F238E27FC236}">
                <a16:creationId xmlns:a16="http://schemas.microsoft.com/office/drawing/2014/main" xmlns="" id="{9C511AC2-811E-47D1-829A-EA9FB0503B94}"/>
              </a:ext>
            </a:extLst>
          </p:cNvPr>
          <p:cNvSpPr>
            <a:spLocks noGrp="1"/>
          </p:cNvSpPr>
          <p:nvPr>
            <p:ph type="body" sz="quarter" idx="12"/>
          </p:nvPr>
        </p:nvSpPr>
        <p:spPr>
          <a:xfrm>
            <a:off x="4161656" y="2017751"/>
            <a:ext cx="3469229" cy="3359792"/>
          </a:xfrm>
        </p:spPr>
        <p:txBody>
          <a:bodyPr/>
          <a:lstStyle/>
          <a:p>
            <a:r>
              <a:rPr lang="en-US" sz="2400" b="1" dirty="0"/>
              <a:t>Founder, Director</a:t>
            </a:r>
          </a:p>
          <a:p>
            <a:r>
              <a:rPr lang="en-US" sz="2400" b="1" dirty="0"/>
              <a:t>(Panama)</a:t>
            </a:r>
          </a:p>
          <a:p>
            <a:pPr marL="285750" indent="-285750" algn="l">
              <a:buFont typeface="Arial" panose="020B0604020202020204" pitchFamily="34" charset="0"/>
              <a:buChar char="•"/>
            </a:pPr>
            <a:r>
              <a:rPr lang="en-US" sz="2200" dirty="0"/>
              <a:t>Business entrepreneur in transport production, cultivation, transport of derivates from commercial fishing and aquaculture</a:t>
            </a:r>
          </a:p>
          <a:p>
            <a:pPr marL="285750" indent="-285750" algn="l">
              <a:buFont typeface="Arial" panose="020B0604020202020204" pitchFamily="34" charset="0"/>
              <a:buChar char="•"/>
            </a:pPr>
            <a:r>
              <a:rPr lang="en-US" sz="2200" dirty="0"/>
              <a:t>Founder and First Director of Panama’s Authority for Aquatic Resources Entity</a:t>
            </a:r>
          </a:p>
          <a:p>
            <a:pPr marL="285750" indent="-285750" algn="l">
              <a:buFont typeface="Arial" panose="020B0604020202020204" pitchFamily="34" charset="0"/>
              <a:buChar char="•"/>
            </a:pPr>
            <a:r>
              <a:rPr lang="en-US" sz="2200" dirty="0"/>
              <a:t>Presently BOD for </a:t>
            </a:r>
            <a:r>
              <a:rPr lang="en-US" sz="2200" dirty="0" err="1"/>
              <a:t>Promarina</a:t>
            </a:r>
            <a:r>
              <a:rPr lang="en-US" sz="2200" dirty="0"/>
              <a:t> Fish Meal Factory</a:t>
            </a:r>
          </a:p>
        </p:txBody>
      </p:sp>
      <p:sp>
        <p:nvSpPr>
          <p:cNvPr id="15" name="Text Placeholder 14">
            <a:extLst>
              <a:ext uri="{FF2B5EF4-FFF2-40B4-BE49-F238E27FC236}">
                <a16:creationId xmlns:a16="http://schemas.microsoft.com/office/drawing/2014/main" xmlns="" id="{65FDB640-B0A2-499C-94C1-A980E105C9AE}"/>
              </a:ext>
            </a:extLst>
          </p:cNvPr>
          <p:cNvSpPr>
            <a:spLocks noGrp="1"/>
          </p:cNvSpPr>
          <p:nvPr>
            <p:ph type="body" sz="quarter" idx="13"/>
          </p:nvPr>
        </p:nvSpPr>
        <p:spPr>
          <a:xfrm>
            <a:off x="7952252" y="2017751"/>
            <a:ext cx="3469229" cy="3359792"/>
          </a:xfrm>
        </p:spPr>
        <p:txBody>
          <a:bodyPr/>
          <a:lstStyle/>
          <a:p>
            <a:r>
              <a:rPr lang="en-US" sz="2400" b="1" dirty="0"/>
              <a:t>Founder, Director</a:t>
            </a:r>
          </a:p>
          <a:p>
            <a:r>
              <a:rPr lang="en-US" sz="2400" b="1" dirty="0"/>
              <a:t>(Panama)</a:t>
            </a:r>
          </a:p>
          <a:p>
            <a:pPr marL="285750" indent="-285750" algn="l">
              <a:buFont typeface="Arial" panose="020B0604020202020204" pitchFamily="34" charset="0"/>
              <a:buChar char="•"/>
            </a:pPr>
            <a:r>
              <a:rPr lang="en-US" sz="2200" dirty="0"/>
              <a:t>Career Panamanian politician and attorney</a:t>
            </a:r>
          </a:p>
          <a:p>
            <a:pPr marL="285750" indent="-285750" algn="l">
              <a:buFont typeface="Arial" panose="020B0604020202020204" pitchFamily="34" charset="0"/>
              <a:buChar char="•"/>
            </a:pPr>
            <a:r>
              <a:rPr lang="en-US" sz="2200" dirty="0"/>
              <a:t>Former 2</a:t>
            </a:r>
            <a:r>
              <a:rPr lang="en-US" sz="2200" baseline="30000" dirty="0"/>
              <a:t>nd</a:t>
            </a:r>
            <a:r>
              <a:rPr lang="en-US" sz="2200" dirty="0"/>
              <a:t> Vice President of Panama </a:t>
            </a:r>
          </a:p>
          <a:p>
            <a:pPr marL="285750" indent="-285750" algn="l">
              <a:buFont typeface="Arial" panose="020B0604020202020204" pitchFamily="34" charset="0"/>
              <a:buChar char="•"/>
            </a:pPr>
            <a:r>
              <a:rPr lang="en-US" sz="2200" dirty="0"/>
              <a:t>Former President of the Panamanian National Assembly </a:t>
            </a:r>
          </a:p>
          <a:p>
            <a:pPr marL="285750" indent="-285750" algn="l">
              <a:buFont typeface="Arial" panose="020B0604020202020204" pitchFamily="34" charset="0"/>
              <a:buChar char="•"/>
            </a:pPr>
            <a:r>
              <a:rPr lang="en-US" sz="2200" dirty="0"/>
              <a:t>Former Panamanian  Ambassador to South Korea</a:t>
            </a:r>
          </a:p>
          <a:p>
            <a:endParaRPr lang="en-US" sz="2400" dirty="0"/>
          </a:p>
        </p:txBody>
      </p:sp>
      <p:sp>
        <p:nvSpPr>
          <p:cNvPr id="18" name="Text Placeholder 17">
            <a:extLst>
              <a:ext uri="{FF2B5EF4-FFF2-40B4-BE49-F238E27FC236}">
                <a16:creationId xmlns:a16="http://schemas.microsoft.com/office/drawing/2014/main" xmlns="" id="{969E78E4-9875-4FD6-A914-A9D49240073F}"/>
              </a:ext>
            </a:extLst>
          </p:cNvPr>
          <p:cNvSpPr>
            <a:spLocks noGrp="1"/>
          </p:cNvSpPr>
          <p:nvPr>
            <p:ph type="body" sz="quarter" idx="16"/>
          </p:nvPr>
        </p:nvSpPr>
        <p:spPr>
          <a:xfrm>
            <a:off x="371060" y="1438762"/>
            <a:ext cx="3469229" cy="629578"/>
          </a:xfrm>
        </p:spPr>
        <p:txBody>
          <a:bodyPr/>
          <a:lstStyle/>
          <a:p>
            <a:r>
              <a:rPr lang="en-US" sz="2800" dirty="0"/>
              <a:t>Jed M. Wood</a:t>
            </a:r>
          </a:p>
        </p:txBody>
      </p:sp>
      <p:sp>
        <p:nvSpPr>
          <p:cNvPr id="19" name="Text Placeholder 18">
            <a:extLst>
              <a:ext uri="{FF2B5EF4-FFF2-40B4-BE49-F238E27FC236}">
                <a16:creationId xmlns:a16="http://schemas.microsoft.com/office/drawing/2014/main" xmlns="" id="{F7A4FB19-47EA-4D66-A6AF-AFE3D0E3D94A}"/>
              </a:ext>
            </a:extLst>
          </p:cNvPr>
          <p:cNvSpPr>
            <a:spLocks noGrp="1"/>
          </p:cNvSpPr>
          <p:nvPr>
            <p:ph type="body" sz="quarter" idx="17"/>
          </p:nvPr>
        </p:nvSpPr>
        <p:spPr>
          <a:xfrm>
            <a:off x="4161656" y="1438762"/>
            <a:ext cx="3469229" cy="629578"/>
          </a:xfrm>
        </p:spPr>
        <p:txBody>
          <a:bodyPr/>
          <a:lstStyle/>
          <a:p>
            <a:r>
              <a:rPr lang="en-US" sz="2800" dirty="0"/>
              <a:t>George </a:t>
            </a:r>
            <a:r>
              <a:rPr lang="en-US" sz="2800" dirty="0" err="1"/>
              <a:t>Novey</a:t>
            </a:r>
            <a:endParaRPr lang="en-US" sz="2800" dirty="0"/>
          </a:p>
        </p:txBody>
      </p:sp>
      <p:sp>
        <p:nvSpPr>
          <p:cNvPr id="20" name="Text Placeholder 19">
            <a:extLst>
              <a:ext uri="{FF2B5EF4-FFF2-40B4-BE49-F238E27FC236}">
                <a16:creationId xmlns:a16="http://schemas.microsoft.com/office/drawing/2014/main" xmlns="" id="{663BCF03-EA76-4BB3-94A2-D9B4F94DE704}"/>
              </a:ext>
            </a:extLst>
          </p:cNvPr>
          <p:cNvSpPr>
            <a:spLocks noGrp="1"/>
          </p:cNvSpPr>
          <p:nvPr>
            <p:ph type="body" sz="quarter" idx="18"/>
          </p:nvPr>
        </p:nvSpPr>
        <p:spPr>
          <a:xfrm>
            <a:off x="7952252" y="1438762"/>
            <a:ext cx="3469229" cy="629578"/>
          </a:xfrm>
        </p:spPr>
        <p:txBody>
          <a:bodyPr/>
          <a:lstStyle/>
          <a:p>
            <a:r>
              <a:rPr lang="en-US" sz="2800" dirty="0"/>
              <a:t>Ruben </a:t>
            </a:r>
            <a:r>
              <a:rPr lang="en-US" sz="2800" dirty="0" err="1"/>
              <a:t>Arosemena</a:t>
            </a:r>
            <a:endParaRPr lang="en-US" sz="2800" dirty="0"/>
          </a:p>
          <a:p>
            <a:endParaRPr lang="en-US" sz="2800" dirty="0"/>
          </a:p>
        </p:txBody>
      </p:sp>
      <p:sp>
        <p:nvSpPr>
          <p:cNvPr id="23" name="Text Placeholder 22">
            <a:extLst>
              <a:ext uri="{FF2B5EF4-FFF2-40B4-BE49-F238E27FC236}">
                <a16:creationId xmlns:a16="http://schemas.microsoft.com/office/drawing/2014/main" xmlns="" id="{73748B21-99C3-4695-89CE-593E03CFA30D}"/>
              </a:ext>
            </a:extLst>
          </p:cNvPr>
          <p:cNvSpPr>
            <a:spLocks noGrp="1"/>
          </p:cNvSpPr>
          <p:nvPr>
            <p:ph type="body" sz="quarter" idx="21"/>
          </p:nvPr>
        </p:nvSpPr>
        <p:spPr>
          <a:xfrm>
            <a:off x="371060" y="2017752"/>
            <a:ext cx="3469229" cy="3359792"/>
          </a:xfrm>
        </p:spPr>
        <p:txBody>
          <a:bodyPr/>
          <a:lstStyle/>
          <a:p>
            <a:r>
              <a:rPr lang="en-US" sz="2400" b="1" dirty="0"/>
              <a:t>Founder, Chairman &amp; CEO</a:t>
            </a:r>
          </a:p>
          <a:p>
            <a:r>
              <a:rPr lang="en-US" sz="2400" b="1" dirty="0"/>
              <a:t>(Canada)</a:t>
            </a:r>
          </a:p>
          <a:p>
            <a:pPr marL="285750" indent="-285750" algn="l">
              <a:buFont typeface="Arial" panose="020B0604020202020204" pitchFamily="34" charset="0"/>
              <a:buChar char="•"/>
            </a:pPr>
            <a:r>
              <a:rPr lang="en-US" sz="2200" dirty="0"/>
              <a:t>Serial entrepreneur for over 40 years</a:t>
            </a:r>
          </a:p>
          <a:p>
            <a:pPr marL="285750" indent="-285750" algn="l">
              <a:buFont typeface="Arial" panose="020B0604020202020204" pitchFamily="34" charset="0"/>
              <a:buChar char="•"/>
            </a:pPr>
            <a:r>
              <a:rPr lang="en-US" sz="2200" dirty="0"/>
              <a:t>Founded and operated multiple oil &amp; gas and healthcare companies</a:t>
            </a:r>
          </a:p>
          <a:p>
            <a:pPr marL="285750" indent="-285750" algn="l">
              <a:buFont typeface="Arial" panose="020B0604020202020204" pitchFamily="34" charset="0"/>
              <a:buChar char="•"/>
            </a:pPr>
            <a:r>
              <a:rPr lang="en-US" sz="2200" dirty="0"/>
              <a:t>Served on BOD of 8 publicly traded companies</a:t>
            </a:r>
          </a:p>
          <a:p>
            <a:pPr marL="285750" indent="-285750" algn="l">
              <a:buFont typeface="Arial" panose="020B0604020202020204" pitchFamily="34" charset="0"/>
              <a:buChar char="•"/>
            </a:pPr>
            <a:r>
              <a:rPr lang="en-US" sz="2200" dirty="0"/>
              <a:t>Early-stage investor and operator in cannabis industry</a:t>
            </a:r>
          </a:p>
          <a:p>
            <a:pPr marL="285750" indent="-285750" algn="l">
              <a:buFont typeface="Arial" panose="020B0604020202020204" pitchFamily="34" charset="0"/>
              <a:buChar char="•"/>
            </a:pPr>
            <a:endParaRPr lang="en-US" sz="2000" dirty="0"/>
          </a:p>
        </p:txBody>
      </p:sp>
      <p:sp>
        <p:nvSpPr>
          <p:cNvPr id="4" name="Rectangle 3">
            <a:extLst>
              <a:ext uri="{FF2B5EF4-FFF2-40B4-BE49-F238E27FC236}">
                <a16:creationId xmlns:a16="http://schemas.microsoft.com/office/drawing/2014/main" xmlns="" id="{B38BDC80-2521-4B01-BD21-F908AE71B204}"/>
              </a:ext>
            </a:extLst>
          </p:cNvPr>
          <p:cNvSpPr/>
          <p:nvPr/>
        </p:nvSpPr>
        <p:spPr>
          <a:xfrm flipV="1">
            <a:off x="-1" y="616937"/>
            <a:ext cx="780177" cy="4572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1">
            <a:extLst>
              <a:ext uri="{FF2B5EF4-FFF2-40B4-BE49-F238E27FC236}">
                <a16:creationId xmlns:a16="http://schemas.microsoft.com/office/drawing/2014/main" xmlns="" id="{0EDDDF5A-2D1B-4F31-A7A0-5D2F54CA900F}"/>
              </a:ext>
            </a:extLst>
          </p:cNvPr>
          <p:cNvSpPr txBox="1">
            <a:spLocks/>
          </p:cNvSpPr>
          <p:nvPr/>
        </p:nvSpPr>
        <p:spPr>
          <a:xfrm>
            <a:off x="780176" y="364940"/>
            <a:ext cx="3610954" cy="504000"/>
          </a:xfrm>
          <a:prstGeom prst="rect">
            <a:avLst/>
          </a:prstGeom>
          <a:solidFill>
            <a:schemeClr val="bg1"/>
          </a:solidFill>
        </p:spPr>
        <p:txBody>
          <a:bodyPr vert="horz" lIns="0" tIns="0" rIns="0" bIns="0" rtlCol="0" anchor="ctr">
            <a:noAutofit/>
          </a:bodyPr>
          <a:lst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a:lstStyle>
          <a:p>
            <a:pPr algn="ctr"/>
            <a:r>
              <a:rPr lang="en-US" dirty="0"/>
              <a:t>Management Bios</a:t>
            </a:r>
          </a:p>
        </p:txBody>
      </p:sp>
      <p:sp>
        <p:nvSpPr>
          <p:cNvPr id="2" name="Rectangle 1">
            <a:extLst>
              <a:ext uri="{FF2B5EF4-FFF2-40B4-BE49-F238E27FC236}">
                <a16:creationId xmlns:a16="http://schemas.microsoft.com/office/drawing/2014/main" xmlns="" id="{84AE58A0-B77A-4BCD-8B7A-D9DD64372D25}"/>
              </a:ext>
            </a:extLst>
          </p:cNvPr>
          <p:cNvSpPr/>
          <p:nvPr/>
        </p:nvSpPr>
        <p:spPr>
          <a:xfrm flipV="1">
            <a:off x="4391131" y="616932"/>
            <a:ext cx="6901710" cy="4572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45387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3C3DB20A-BAB9-4670-8159-23FDEE0CB15D}"/>
              </a:ext>
            </a:extLst>
          </p:cNvPr>
          <p:cNvSpPr>
            <a:spLocks noGrp="1"/>
          </p:cNvSpPr>
          <p:nvPr>
            <p:ph type="sldNum" sz="quarter" idx="11"/>
          </p:nvPr>
        </p:nvSpPr>
        <p:spPr/>
        <p:txBody>
          <a:bodyPr/>
          <a:lstStyle/>
          <a:p>
            <a:fld id="{19B51A1E-902D-48AF-9020-955120F399B6}" type="slidenum">
              <a:rPr lang="en-US" noProof="0" smtClean="0"/>
              <a:pPr/>
              <a:t>2</a:t>
            </a:fld>
            <a:endParaRPr lang="en-US" noProof="0" dirty="0"/>
          </a:p>
        </p:txBody>
      </p:sp>
      <p:sp>
        <p:nvSpPr>
          <p:cNvPr id="5" name="Rectangle 4">
            <a:extLst>
              <a:ext uri="{FF2B5EF4-FFF2-40B4-BE49-F238E27FC236}">
                <a16:creationId xmlns:a16="http://schemas.microsoft.com/office/drawing/2014/main" xmlns="" id="{2F4389AC-E605-4FFF-B577-D9BA77674ED8}"/>
              </a:ext>
            </a:extLst>
          </p:cNvPr>
          <p:cNvSpPr/>
          <p:nvPr/>
        </p:nvSpPr>
        <p:spPr>
          <a:xfrm>
            <a:off x="149867" y="616935"/>
            <a:ext cx="2438398" cy="573404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TextBox 9">
            <a:extLst>
              <a:ext uri="{FF2B5EF4-FFF2-40B4-BE49-F238E27FC236}">
                <a16:creationId xmlns:a16="http://schemas.microsoft.com/office/drawing/2014/main" xmlns="" id="{77FE5916-B73E-48A9-B642-82640549A0D1}"/>
              </a:ext>
            </a:extLst>
          </p:cNvPr>
          <p:cNvSpPr txBox="1"/>
          <p:nvPr/>
        </p:nvSpPr>
        <p:spPr>
          <a:xfrm>
            <a:off x="4984488" y="1952597"/>
            <a:ext cx="4611734" cy="1092170"/>
          </a:xfrm>
          <a:prstGeom prst="rect">
            <a:avLst/>
          </a:prstGeom>
          <a:noFill/>
        </p:spPr>
        <p:txBody>
          <a:bodyPr wrap="square" lIns="0" tIns="0" rIns="0" bIns="0" rtlCol="0">
            <a:noAutofit/>
          </a:bodyPr>
          <a:lstStyle/>
          <a:p>
            <a:r>
              <a:rPr lang="en-US" sz="1400" dirty="0"/>
              <a:t>Utilizing ISO and GMP standards, we will develop a large scale, low-cost medical and recreational cannabis growing and processing facility to provide bulk THC flower and extracts to large pharmaceutical and cannabis suppliers in Canada, Europe and Latin America.</a:t>
            </a:r>
          </a:p>
        </p:txBody>
      </p:sp>
      <p:sp>
        <p:nvSpPr>
          <p:cNvPr id="12" name="TextBox 11">
            <a:extLst>
              <a:ext uri="{FF2B5EF4-FFF2-40B4-BE49-F238E27FC236}">
                <a16:creationId xmlns:a16="http://schemas.microsoft.com/office/drawing/2014/main" xmlns="" id="{AA85AD27-E8C6-4FD6-9CD4-4C4F1FD8530A}"/>
              </a:ext>
            </a:extLst>
          </p:cNvPr>
          <p:cNvSpPr txBox="1"/>
          <p:nvPr/>
        </p:nvSpPr>
        <p:spPr>
          <a:xfrm>
            <a:off x="5373342" y="3535926"/>
            <a:ext cx="5449592" cy="869343"/>
          </a:xfrm>
          <a:prstGeom prst="rect">
            <a:avLst/>
          </a:prstGeom>
          <a:noFill/>
        </p:spPr>
        <p:txBody>
          <a:bodyPr wrap="square" lIns="0" tIns="0" rIns="0" bIns="0" rtlCol="0">
            <a:noAutofit/>
          </a:bodyPr>
          <a:lstStyle/>
          <a:p>
            <a:pPr marL="0" indent="0">
              <a:buNone/>
            </a:pPr>
            <a:r>
              <a:rPr lang="en-US" sz="1400" dirty="0"/>
              <a:t>We have a 100-acre cultivation area on a Panamanian island which presents a unique opportunity to produce certified medical cannabis at improved cost efficiency, reaching export markets through the free trade zone.</a:t>
            </a:r>
          </a:p>
        </p:txBody>
      </p:sp>
      <p:sp>
        <p:nvSpPr>
          <p:cNvPr id="14" name="TextBox 13">
            <a:extLst>
              <a:ext uri="{FF2B5EF4-FFF2-40B4-BE49-F238E27FC236}">
                <a16:creationId xmlns:a16="http://schemas.microsoft.com/office/drawing/2014/main" xmlns="" id="{00D51564-0845-4C39-A904-28849366A7FC}"/>
              </a:ext>
            </a:extLst>
          </p:cNvPr>
          <p:cNvSpPr txBox="1"/>
          <p:nvPr/>
        </p:nvSpPr>
        <p:spPr>
          <a:xfrm>
            <a:off x="4984488" y="5064094"/>
            <a:ext cx="4890493" cy="869343"/>
          </a:xfrm>
          <a:prstGeom prst="rect">
            <a:avLst/>
          </a:prstGeom>
          <a:noFill/>
        </p:spPr>
        <p:txBody>
          <a:bodyPr wrap="square" lIns="0" tIns="0" rIns="0" bIns="0" rtlCol="0">
            <a:noAutofit/>
          </a:bodyPr>
          <a:lstStyle/>
          <a:p>
            <a:r>
              <a:rPr lang="en-US" sz="1400" dirty="0"/>
              <a:t>Our expertise in ISO manufacturing and facility operations, in coalition with our ability to reduce operational costs, creates value that will be reflected in our expediated growth.  Consistent growing conditions allows for year-round cultivation and 3 crops per year.</a:t>
            </a:r>
          </a:p>
        </p:txBody>
      </p:sp>
      <p:sp>
        <p:nvSpPr>
          <p:cNvPr id="15" name="TextBox 14">
            <a:extLst>
              <a:ext uri="{FF2B5EF4-FFF2-40B4-BE49-F238E27FC236}">
                <a16:creationId xmlns:a16="http://schemas.microsoft.com/office/drawing/2014/main" xmlns="" id="{9961F667-7F08-455E-9FDB-F91CB6681648}"/>
              </a:ext>
            </a:extLst>
          </p:cNvPr>
          <p:cNvSpPr txBox="1"/>
          <p:nvPr/>
        </p:nvSpPr>
        <p:spPr>
          <a:xfrm>
            <a:off x="4984488" y="1649815"/>
            <a:ext cx="1728192" cy="272568"/>
          </a:xfrm>
          <a:prstGeom prst="rect">
            <a:avLst/>
          </a:prstGeom>
          <a:noFill/>
        </p:spPr>
        <p:txBody>
          <a:bodyPr wrap="square" lIns="0" tIns="0" rIns="0" bIns="0" rtlCol="0">
            <a:noAutofit/>
          </a:bodyPr>
          <a:lstStyle/>
          <a:p>
            <a:pPr algn="l"/>
            <a:r>
              <a:rPr lang="en-CA" sz="2000" b="1" dirty="0">
                <a:solidFill>
                  <a:schemeClr val="accent3"/>
                </a:solidFill>
                <a:latin typeface="+mj-lt"/>
              </a:rPr>
              <a:t>Mission</a:t>
            </a:r>
          </a:p>
        </p:txBody>
      </p:sp>
      <p:sp>
        <p:nvSpPr>
          <p:cNvPr id="17" name="TextBox 16">
            <a:extLst>
              <a:ext uri="{FF2B5EF4-FFF2-40B4-BE49-F238E27FC236}">
                <a16:creationId xmlns:a16="http://schemas.microsoft.com/office/drawing/2014/main" xmlns="" id="{84131ADD-A61C-4C39-B54E-03A271ECD72F}"/>
              </a:ext>
            </a:extLst>
          </p:cNvPr>
          <p:cNvSpPr txBox="1"/>
          <p:nvPr/>
        </p:nvSpPr>
        <p:spPr>
          <a:xfrm>
            <a:off x="5373342" y="3233445"/>
            <a:ext cx="1730402" cy="272568"/>
          </a:xfrm>
          <a:prstGeom prst="rect">
            <a:avLst/>
          </a:prstGeom>
          <a:noFill/>
        </p:spPr>
        <p:txBody>
          <a:bodyPr wrap="square" lIns="0" tIns="0" rIns="0" bIns="0" rtlCol="0">
            <a:noAutofit/>
          </a:bodyPr>
          <a:lstStyle/>
          <a:p>
            <a:pPr algn="l"/>
            <a:r>
              <a:rPr lang="en-CA" sz="2000" b="1" dirty="0">
                <a:solidFill>
                  <a:schemeClr val="accent3"/>
                </a:solidFill>
                <a:latin typeface="+mj-lt"/>
              </a:rPr>
              <a:t>Location</a:t>
            </a:r>
          </a:p>
        </p:txBody>
      </p:sp>
      <p:sp>
        <p:nvSpPr>
          <p:cNvPr id="19" name="TextBox 18">
            <a:extLst>
              <a:ext uri="{FF2B5EF4-FFF2-40B4-BE49-F238E27FC236}">
                <a16:creationId xmlns:a16="http://schemas.microsoft.com/office/drawing/2014/main" xmlns="" id="{C0812FAD-82E5-435B-9933-A68CA4B445F6}"/>
              </a:ext>
            </a:extLst>
          </p:cNvPr>
          <p:cNvSpPr txBox="1"/>
          <p:nvPr/>
        </p:nvSpPr>
        <p:spPr>
          <a:xfrm>
            <a:off x="4984488" y="4758180"/>
            <a:ext cx="2340528" cy="272568"/>
          </a:xfrm>
          <a:prstGeom prst="rect">
            <a:avLst/>
          </a:prstGeom>
          <a:noFill/>
        </p:spPr>
        <p:txBody>
          <a:bodyPr wrap="square" lIns="0" tIns="0" rIns="0" bIns="0" rtlCol="0">
            <a:noAutofit/>
          </a:bodyPr>
          <a:lstStyle/>
          <a:p>
            <a:pPr algn="l"/>
            <a:r>
              <a:rPr lang="en-CA" sz="2000" b="1" dirty="0">
                <a:solidFill>
                  <a:schemeClr val="accent3"/>
                </a:solidFill>
                <a:latin typeface="+mj-lt"/>
              </a:rPr>
              <a:t>Value Proposition</a:t>
            </a:r>
          </a:p>
        </p:txBody>
      </p:sp>
      <p:sp>
        <p:nvSpPr>
          <p:cNvPr id="26" name="Title 5">
            <a:extLst>
              <a:ext uri="{FF2B5EF4-FFF2-40B4-BE49-F238E27FC236}">
                <a16:creationId xmlns:a16="http://schemas.microsoft.com/office/drawing/2014/main" xmlns="" id="{A380AF22-B6DF-4FCE-8378-A81E5B874AF9}"/>
              </a:ext>
            </a:extLst>
          </p:cNvPr>
          <p:cNvSpPr txBox="1">
            <a:spLocks/>
          </p:cNvSpPr>
          <p:nvPr/>
        </p:nvSpPr>
        <p:spPr>
          <a:xfrm rot="5400000">
            <a:off x="-1427572" y="2341652"/>
            <a:ext cx="5593265" cy="2279649"/>
          </a:xfrm>
          <a:prstGeom prst="rect">
            <a:avLst/>
          </a:prstGeom>
          <a:solidFill>
            <a:srgbClr val="000000">
              <a:alpha val="69804"/>
            </a:srgbClr>
          </a:solidFill>
          <a:ln>
            <a:noFill/>
          </a:ln>
        </p:spPr>
        <p:style>
          <a:lnRef idx="0">
            <a:scrgbClr r="0" g="0" b="0"/>
          </a:lnRef>
          <a:fillRef idx="0">
            <a:scrgbClr r="0" g="0" b="0"/>
          </a:fillRef>
          <a:effectRef idx="0">
            <a:scrgbClr r="0" g="0" b="0"/>
          </a:effectRef>
          <a:fontRef idx="minor">
            <a:schemeClr val="lt1"/>
          </a:fontRef>
        </p:style>
        <p:txBody>
          <a:bodyPr vert="horz" lIns="0" tIns="0" rIns="0" bIns="0" rtlCol="0" anchor="ctr">
            <a:noAutofit/>
          </a:bodyPr>
          <a:lst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a:lstStyle>
          <a:p>
            <a:r>
              <a:rPr lang="en-US" sz="3600" dirty="0"/>
              <a:t/>
            </a:r>
            <a:br>
              <a:rPr lang="en-US" sz="3600" dirty="0"/>
            </a:br>
            <a:r>
              <a:rPr lang="en-US" sz="3600" dirty="0"/>
              <a:t/>
            </a:r>
            <a:br>
              <a:rPr lang="en-US" sz="3600" dirty="0"/>
            </a:br>
            <a:r>
              <a:rPr lang="en-US" sz="3600" dirty="0"/>
              <a:t/>
            </a:r>
            <a:br>
              <a:rPr lang="en-US" sz="3600" dirty="0"/>
            </a:br>
            <a:endParaRPr lang="en-US" sz="3600" dirty="0"/>
          </a:p>
        </p:txBody>
      </p:sp>
      <p:sp>
        <p:nvSpPr>
          <p:cNvPr id="6" name="Title 1">
            <a:extLst>
              <a:ext uri="{FF2B5EF4-FFF2-40B4-BE49-F238E27FC236}">
                <a16:creationId xmlns:a16="http://schemas.microsoft.com/office/drawing/2014/main" xmlns="" id="{706EDF99-E64A-4529-B8F8-357612D25D6C}"/>
              </a:ext>
            </a:extLst>
          </p:cNvPr>
          <p:cNvSpPr txBox="1">
            <a:spLocks/>
          </p:cNvSpPr>
          <p:nvPr/>
        </p:nvSpPr>
        <p:spPr>
          <a:xfrm>
            <a:off x="149867" y="981383"/>
            <a:ext cx="2438398" cy="43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a:lstStyle>
          <a:p>
            <a:pPr algn="ctr"/>
            <a:r>
              <a:rPr lang="en-US" dirty="0">
                <a:solidFill>
                  <a:schemeClr val="bg1"/>
                </a:solidFill>
              </a:rPr>
              <a:t>About Us</a:t>
            </a:r>
          </a:p>
        </p:txBody>
      </p:sp>
      <p:sp>
        <p:nvSpPr>
          <p:cNvPr id="8" name="Oval 7">
            <a:extLst>
              <a:ext uri="{FF2B5EF4-FFF2-40B4-BE49-F238E27FC236}">
                <a16:creationId xmlns:a16="http://schemas.microsoft.com/office/drawing/2014/main" xmlns="" id="{7F15EC77-50FB-44C0-BB52-4C5518CCDC16}"/>
              </a:ext>
            </a:extLst>
          </p:cNvPr>
          <p:cNvSpPr/>
          <p:nvPr/>
        </p:nvSpPr>
        <p:spPr>
          <a:xfrm>
            <a:off x="747712" y="1744399"/>
            <a:ext cx="3524251" cy="352731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37" name="Group 36">
            <a:extLst>
              <a:ext uri="{FF2B5EF4-FFF2-40B4-BE49-F238E27FC236}">
                <a16:creationId xmlns:a16="http://schemas.microsoft.com/office/drawing/2014/main" xmlns="" id="{8A26C9C5-3E1E-4293-B4DB-8CE4EB2AFC31}"/>
              </a:ext>
            </a:extLst>
          </p:cNvPr>
          <p:cNvGrpSpPr/>
          <p:nvPr/>
        </p:nvGrpSpPr>
        <p:grpSpPr>
          <a:xfrm>
            <a:off x="3833769" y="1931822"/>
            <a:ext cx="1019867" cy="157038"/>
            <a:chOff x="3588544" y="1835757"/>
            <a:chExt cx="1287173" cy="212119"/>
          </a:xfrm>
        </p:grpSpPr>
        <p:cxnSp>
          <p:nvCxnSpPr>
            <p:cNvPr id="32" name="Straight Connector 31">
              <a:extLst>
                <a:ext uri="{FF2B5EF4-FFF2-40B4-BE49-F238E27FC236}">
                  <a16:creationId xmlns:a16="http://schemas.microsoft.com/office/drawing/2014/main" xmlns="" id="{56439561-50A5-4F48-ABC5-24DD89817C55}"/>
                </a:ext>
              </a:extLst>
            </p:cNvPr>
            <p:cNvCxnSpPr>
              <a:cxnSpLocks/>
            </p:cNvCxnSpPr>
            <p:nvPr/>
          </p:nvCxnSpPr>
          <p:spPr>
            <a:xfrm flipV="1">
              <a:off x="3588544" y="1835757"/>
              <a:ext cx="611539" cy="21211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030D2294-2332-4F4B-88B9-BB4EDAF661EF}"/>
                </a:ext>
              </a:extLst>
            </p:cNvPr>
            <p:cNvCxnSpPr>
              <a:cxnSpLocks/>
            </p:cNvCxnSpPr>
            <p:nvPr/>
          </p:nvCxnSpPr>
          <p:spPr>
            <a:xfrm>
              <a:off x="4203608" y="1835757"/>
              <a:ext cx="672109"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a:extLst>
              <a:ext uri="{FF2B5EF4-FFF2-40B4-BE49-F238E27FC236}">
                <a16:creationId xmlns:a16="http://schemas.microsoft.com/office/drawing/2014/main" xmlns="" id="{A9EECFD2-23A5-4723-827D-8EA68FED5BB7}"/>
              </a:ext>
            </a:extLst>
          </p:cNvPr>
          <p:cNvCxnSpPr>
            <a:cxnSpLocks/>
          </p:cNvCxnSpPr>
          <p:nvPr/>
        </p:nvCxnSpPr>
        <p:spPr>
          <a:xfrm>
            <a:off x="4505233" y="3535926"/>
            <a:ext cx="715857" cy="1"/>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050" name="Picture 2">
            <a:extLst>
              <a:ext uri="{FF2B5EF4-FFF2-40B4-BE49-F238E27FC236}">
                <a16:creationId xmlns:a16="http://schemas.microsoft.com/office/drawing/2014/main" xmlns="" id="{9E5B3DC2-D872-4955-B243-7D3BDFE0E025}"/>
              </a:ext>
            </a:extLst>
          </p:cNvPr>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783157" y="1777159"/>
            <a:ext cx="3453360" cy="34533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xmlns="" id="{89E59E59-F3E4-4090-8CE7-75AC94491CD6}"/>
              </a:ext>
            </a:extLst>
          </p:cNvPr>
          <p:cNvCxnSpPr>
            <a:cxnSpLocks/>
          </p:cNvCxnSpPr>
          <p:nvPr/>
        </p:nvCxnSpPr>
        <p:spPr>
          <a:xfrm flipH="1">
            <a:off x="4342552" y="5064094"/>
            <a:ext cx="535326"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10064792-FDA0-4221-A1C6-AFF1B40A4BC7}"/>
              </a:ext>
            </a:extLst>
          </p:cNvPr>
          <p:cNvCxnSpPr>
            <a:cxnSpLocks/>
          </p:cNvCxnSpPr>
          <p:nvPr/>
        </p:nvCxnSpPr>
        <p:spPr>
          <a:xfrm flipH="1" flipV="1">
            <a:off x="3922884" y="4894466"/>
            <a:ext cx="419668" cy="169628"/>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xmlns="" id="{A8986016-DA62-43CE-A78B-DEF77859F907}"/>
              </a:ext>
            </a:extLst>
          </p:cNvPr>
          <p:cNvSpPr/>
          <p:nvPr/>
        </p:nvSpPr>
        <p:spPr>
          <a:xfrm flipV="1">
            <a:off x="2590791" y="616935"/>
            <a:ext cx="8702050" cy="4571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81424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546F736D-1910-4E6F-9F86-9A9B0FCF474B}"/>
              </a:ext>
            </a:extLst>
          </p:cNvPr>
          <p:cNvSpPr>
            <a:spLocks noGrp="1"/>
          </p:cNvSpPr>
          <p:nvPr>
            <p:ph type="sldNum" sz="quarter" idx="11"/>
          </p:nvPr>
        </p:nvSpPr>
        <p:spPr/>
        <p:txBody>
          <a:bodyPr/>
          <a:lstStyle/>
          <a:p>
            <a:fld id="{19B51A1E-902D-48AF-9020-955120F399B6}" type="slidenum">
              <a:rPr lang="en-US" smtClean="0"/>
              <a:pPr/>
              <a:t>20</a:t>
            </a:fld>
            <a:endParaRPr lang="en-US" dirty="0"/>
          </a:p>
        </p:txBody>
      </p:sp>
      <p:sp>
        <p:nvSpPr>
          <p:cNvPr id="14" name="Text Placeholder 13">
            <a:extLst>
              <a:ext uri="{FF2B5EF4-FFF2-40B4-BE49-F238E27FC236}">
                <a16:creationId xmlns:a16="http://schemas.microsoft.com/office/drawing/2014/main" xmlns="" id="{9C511AC2-811E-47D1-829A-EA9FB0503B94}"/>
              </a:ext>
            </a:extLst>
          </p:cNvPr>
          <p:cNvSpPr>
            <a:spLocks noGrp="1"/>
          </p:cNvSpPr>
          <p:nvPr>
            <p:ph type="body" sz="quarter" idx="12"/>
          </p:nvPr>
        </p:nvSpPr>
        <p:spPr>
          <a:xfrm>
            <a:off x="4161656" y="2017751"/>
            <a:ext cx="3469229" cy="3359792"/>
          </a:xfrm>
        </p:spPr>
        <p:txBody>
          <a:bodyPr/>
          <a:lstStyle/>
          <a:p>
            <a:r>
              <a:rPr lang="en-US" sz="2400" b="1" dirty="0"/>
              <a:t>Agricultural Advisor</a:t>
            </a:r>
          </a:p>
          <a:p>
            <a:r>
              <a:rPr lang="en-US" sz="2400" b="1" dirty="0"/>
              <a:t>(United States)</a:t>
            </a:r>
          </a:p>
          <a:p>
            <a:pPr marL="285750" indent="-285750" algn="l">
              <a:buFont typeface="Arial" panose="020B0604020202020204" pitchFamily="34" charset="0"/>
              <a:buChar char="•"/>
            </a:pPr>
            <a:r>
              <a:rPr lang="en-US" sz="2200" dirty="0"/>
              <a:t>Served as Dean of the LSU College of Agriculture since 2013</a:t>
            </a:r>
          </a:p>
          <a:p>
            <a:pPr marL="285750" indent="-285750" algn="l">
              <a:buFont typeface="Arial" panose="020B0604020202020204" pitchFamily="34" charset="0"/>
              <a:buChar char="•"/>
            </a:pPr>
            <a:r>
              <a:rPr lang="en-US" sz="2200" dirty="0"/>
              <a:t>Head of LSU Medical Marijuana Program</a:t>
            </a:r>
          </a:p>
        </p:txBody>
      </p:sp>
      <p:sp>
        <p:nvSpPr>
          <p:cNvPr id="15" name="Text Placeholder 14">
            <a:extLst>
              <a:ext uri="{FF2B5EF4-FFF2-40B4-BE49-F238E27FC236}">
                <a16:creationId xmlns:a16="http://schemas.microsoft.com/office/drawing/2014/main" xmlns="" id="{65FDB640-B0A2-499C-94C1-A980E105C9AE}"/>
              </a:ext>
            </a:extLst>
          </p:cNvPr>
          <p:cNvSpPr>
            <a:spLocks noGrp="1"/>
          </p:cNvSpPr>
          <p:nvPr>
            <p:ph type="body" sz="quarter" idx="13"/>
          </p:nvPr>
        </p:nvSpPr>
        <p:spPr>
          <a:xfrm>
            <a:off x="7952252" y="2017751"/>
            <a:ext cx="3469229" cy="3359792"/>
          </a:xfrm>
        </p:spPr>
        <p:txBody>
          <a:bodyPr/>
          <a:lstStyle/>
          <a:p>
            <a:r>
              <a:rPr lang="en-US" sz="2400" b="1" dirty="0"/>
              <a:t>Chief Financial Officer</a:t>
            </a:r>
          </a:p>
          <a:p>
            <a:r>
              <a:rPr lang="en-US" sz="2400" b="1" dirty="0"/>
              <a:t>(Canada)</a:t>
            </a:r>
          </a:p>
          <a:p>
            <a:pPr marL="285750" indent="-285750" algn="l">
              <a:buFont typeface="Arial" panose="020B0604020202020204" pitchFamily="34" charset="0"/>
              <a:buChar char="•"/>
            </a:pPr>
            <a:r>
              <a:rPr lang="en-US" sz="2200" dirty="0"/>
              <a:t>Highly experienced financial executive</a:t>
            </a:r>
          </a:p>
          <a:p>
            <a:pPr marL="285750" indent="-285750" algn="l">
              <a:buFont typeface="Arial" panose="020B0604020202020204" pitchFamily="34" charset="0"/>
              <a:buChar char="•"/>
            </a:pPr>
            <a:r>
              <a:rPr lang="en-US" sz="2200" dirty="0"/>
              <a:t>Held CFO position for two publicly traded entertainment and gaming companies</a:t>
            </a:r>
          </a:p>
          <a:p>
            <a:pPr marL="285750" indent="-285750" algn="l">
              <a:buFont typeface="Arial" panose="020B0604020202020204" pitchFamily="34" charset="0"/>
              <a:buChar char="•"/>
            </a:pPr>
            <a:r>
              <a:rPr lang="en-US" sz="2200" dirty="0"/>
              <a:t>Served as CFO for family offices as well as privately held companies</a:t>
            </a:r>
          </a:p>
        </p:txBody>
      </p:sp>
      <p:sp>
        <p:nvSpPr>
          <p:cNvPr id="18" name="Text Placeholder 17">
            <a:extLst>
              <a:ext uri="{FF2B5EF4-FFF2-40B4-BE49-F238E27FC236}">
                <a16:creationId xmlns:a16="http://schemas.microsoft.com/office/drawing/2014/main" xmlns="" id="{969E78E4-9875-4FD6-A914-A9D49240073F}"/>
              </a:ext>
            </a:extLst>
          </p:cNvPr>
          <p:cNvSpPr>
            <a:spLocks noGrp="1"/>
          </p:cNvSpPr>
          <p:nvPr>
            <p:ph type="body" sz="quarter" idx="16"/>
          </p:nvPr>
        </p:nvSpPr>
        <p:spPr>
          <a:xfrm>
            <a:off x="371060" y="1438762"/>
            <a:ext cx="3469229" cy="629578"/>
          </a:xfrm>
        </p:spPr>
        <p:txBody>
          <a:bodyPr/>
          <a:lstStyle/>
          <a:p>
            <a:r>
              <a:rPr lang="en-US" sz="2800" dirty="0"/>
              <a:t>Jeff LaBerge</a:t>
            </a:r>
          </a:p>
        </p:txBody>
      </p:sp>
      <p:sp>
        <p:nvSpPr>
          <p:cNvPr id="19" name="Text Placeholder 18">
            <a:extLst>
              <a:ext uri="{FF2B5EF4-FFF2-40B4-BE49-F238E27FC236}">
                <a16:creationId xmlns:a16="http://schemas.microsoft.com/office/drawing/2014/main" xmlns="" id="{F7A4FB19-47EA-4D66-A6AF-AFE3D0E3D94A}"/>
              </a:ext>
            </a:extLst>
          </p:cNvPr>
          <p:cNvSpPr>
            <a:spLocks noGrp="1"/>
          </p:cNvSpPr>
          <p:nvPr>
            <p:ph type="body" sz="quarter" idx="17"/>
          </p:nvPr>
        </p:nvSpPr>
        <p:spPr>
          <a:xfrm>
            <a:off x="4161656" y="1438762"/>
            <a:ext cx="3469229" cy="629578"/>
          </a:xfrm>
        </p:spPr>
        <p:txBody>
          <a:bodyPr/>
          <a:lstStyle/>
          <a:p>
            <a:r>
              <a:rPr lang="en-US" sz="2800" dirty="0"/>
              <a:t>Dr. Bill Richardson</a:t>
            </a:r>
          </a:p>
        </p:txBody>
      </p:sp>
      <p:sp>
        <p:nvSpPr>
          <p:cNvPr id="20" name="Text Placeholder 19">
            <a:extLst>
              <a:ext uri="{FF2B5EF4-FFF2-40B4-BE49-F238E27FC236}">
                <a16:creationId xmlns:a16="http://schemas.microsoft.com/office/drawing/2014/main" xmlns="" id="{663BCF03-EA76-4BB3-94A2-D9B4F94DE704}"/>
              </a:ext>
            </a:extLst>
          </p:cNvPr>
          <p:cNvSpPr>
            <a:spLocks noGrp="1"/>
          </p:cNvSpPr>
          <p:nvPr>
            <p:ph type="body" sz="quarter" idx="18"/>
          </p:nvPr>
        </p:nvSpPr>
        <p:spPr>
          <a:xfrm>
            <a:off x="7952252" y="1438762"/>
            <a:ext cx="3469229" cy="629578"/>
          </a:xfrm>
        </p:spPr>
        <p:txBody>
          <a:bodyPr/>
          <a:lstStyle/>
          <a:p>
            <a:r>
              <a:rPr lang="en-US" sz="2800" dirty="0"/>
              <a:t>David Harrop</a:t>
            </a:r>
          </a:p>
          <a:p>
            <a:endParaRPr lang="en-US" sz="2800" dirty="0"/>
          </a:p>
        </p:txBody>
      </p:sp>
      <p:sp>
        <p:nvSpPr>
          <p:cNvPr id="23" name="Text Placeholder 22">
            <a:extLst>
              <a:ext uri="{FF2B5EF4-FFF2-40B4-BE49-F238E27FC236}">
                <a16:creationId xmlns:a16="http://schemas.microsoft.com/office/drawing/2014/main" xmlns="" id="{73748B21-99C3-4695-89CE-593E03CFA30D}"/>
              </a:ext>
            </a:extLst>
          </p:cNvPr>
          <p:cNvSpPr>
            <a:spLocks noGrp="1"/>
          </p:cNvSpPr>
          <p:nvPr>
            <p:ph type="body" sz="quarter" idx="21"/>
          </p:nvPr>
        </p:nvSpPr>
        <p:spPr>
          <a:xfrm>
            <a:off x="371060" y="2017752"/>
            <a:ext cx="3469229" cy="3359792"/>
          </a:xfrm>
        </p:spPr>
        <p:txBody>
          <a:bodyPr/>
          <a:lstStyle/>
          <a:p>
            <a:r>
              <a:rPr lang="en-US" sz="2400" b="1" dirty="0"/>
              <a:t>Chief Operating Officer</a:t>
            </a:r>
          </a:p>
          <a:p>
            <a:r>
              <a:rPr lang="en-US" sz="2400" b="1" dirty="0"/>
              <a:t>(United States)</a:t>
            </a:r>
          </a:p>
          <a:p>
            <a:pPr marL="285750" indent="-285750" algn="l">
              <a:buFont typeface="Arial" panose="020B0604020202020204" pitchFamily="34" charset="0"/>
              <a:buChar char="•"/>
            </a:pPr>
            <a:r>
              <a:rPr lang="en-US" sz="2200" dirty="0"/>
              <a:t>Seasoned finance and business development professional</a:t>
            </a:r>
          </a:p>
          <a:p>
            <a:pPr marL="285750" indent="-285750" algn="l">
              <a:buFont typeface="Arial" panose="020B0604020202020204" pitchFamily="34" charset="0"/>
              <a:buChar char="•"/>
            </a:pPr>
            <a:r>
              <a:rPr lang="en-US" sz="2200" dirty="0"/>
              <a:t>Over 15 years of experience in agriculture, renewable energy and healthcare</a:t>
            </a:r>
          </a:p>
          <a:p>
            <a:pPr marL="285750" indent="-285750" algn="l">
              <a:buFont typeface="Arial" panose="020B0604020202020204" pitchFamily="34" charset="0"/>
              <a:buChar char="•"/>
            </a:pPr>
            <a:r>
              <a:rPr lang="en-US" sz="2200" dirty="0"/>
              <a:t>Founded and operated one of the first Industrial Hemp and CBD companies in California</a:t>
            </a:r>
          </a:p>
        </p:txBody>
      </p:sp>
      <p:sp>
        <p:nvSpPr>
          <p:cNvPr id="4" name="Rectangle 3">
            <a:extLst>
              <a:ext uri="{FF2B5EF4-FFF2-40B4-BE49-F238E27FC236}">
                <a16:creationId xmlns:a16="http://schemas.microsoft.com/office/drawing/2014/main" xmlns="" id="{B38BDC80-2521-4B01-BD21-F908AE71B204}"/>
              </a:ext>
            </a:extLst>
          </p:cNvPr>
          <p:cNvSpPr/>
          <p:nvPr/>
        </p:nvSpPr>
        <p:spPr>
          <a:xfrm flipV="1">
            <a:off x="-1" y="616937"/>
            <a:ext cx="780177" cy="4572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1">
            <a:extLst>
              <a:ext uri="{FF2B5EF4-FFF2-40B4-BE49-F238E27FC236}">
                <a16:creationId xmlns:a16="http://schemas.microsoft.com/office/drawing/2014/main" xmlns="" id="{0EDDDF5A-2D1B-4F31-A7A0-5D2F54CA900F}"/>
              </a:ext>
            </a:extLst>
          </p:cNvPr>
          <p:cNvSpPr txBox="1">
            <a:spLocks/>
          </p:cNvSpPr>
          <p:nvPr/>
        </p:nvSpPr>
        <p:spPr>
          <a:xfrm>
            <a:off x="780176" y="364940"/>
            <a:ext cx="3610954" cy="504000"/>
          </a:xfrm>
          <a:prstGeom prst="rect">
            <a:avLst/>
          </a:prstGeom>
          <a:solidFill>
            <a:schemeClr val="bg1"/>
          </a:solidFill>
        </p:spPr>
        <p:txBody>
          <a:bodyPr vert="horz" lIns="0" tIns="0" rIns="0" bIns="0" rtlCol="0" anchor="ctr">
            <a:noAutofit/>
          </a:bodyPr>
          <a:lst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a:lstStyle>
          <a:p>
            <a:pPr algn="ctr"/>
            <a:r>
              <a:rPr lang="en-US" dirty="0"/>
              <a:t>Management Bios</a:t>
            </a:r>
          </a:p>
        </p:txBody>
      </p:sp>
      <p:sp>
        <p:nvSpPr>
          <p:cNvPr id="2" name="Rectangle 1">
            <a:extLst>
              <a:ext uri="{FF2B5EF4-FFF2-40B4-BE49-F238E27FC236}">
                <a16:creationId xmlns:a16="http://schemas.microsoft.com/office/drawing/2014/main" xmlns="" id="{84AE58A0-B77A-4BCD-8B7A-D9DD64372D25}"/>
              </a:ext>
            </a:extLst>
          </p:cNvPr>
          <p:cNvSpPr/>
          <p:nvPr/>
        </p:nvSpPr>
        <p:spPr>
          <a:xfrm flipV="1">
            <a:off x="4391131" y="616932"/>
            <a:ext cx="6901710" cy="4572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83273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xmlns="" id="{B3FB39A1-340A-49C9-B074-C761F6C44EC5}"/>
              </a:ext>
            </a:extLst>
          </p:cNvPr>
          <p:cNvGraphicFramePr/>
          <p:nvPr>
            <p:extLst>
              <p:ext uri="{D42A27DB-BD31-4B8C-83A1-F6EECF244321}">
                <p14:modId xmlns:p14="http://schemas.microsoft.com/office/powerpoint/2010/main" val="3596470322"/>
              </p:ext>
            </p:extLst>
          </p:nvPr>
        </p:nvGraphicFramePr>
        <p:xfrm>
          <a:off x="5563963" y="1476051"/>
          <a:ext cx="6467938" cy="44977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9" name="Group 28">
            <a:extLst>
              <a:ext uri="{FF2B5EF4-FFF2-40B4-BE49-F238E27FC236}">
                <a16:creationId xmlns:a16="http://schemas.microsoft.com/office/drawing/2014/main" xmlns="" id="{FFC6A568-AEFF-45B4-AFB2-B362F57629E2}"/>
              </a:ext>
            </a:extLst>
          </p:cNvPr>
          <p:cNvGrpSpPr/>
          <p:nvPr/>
        </p:nvGrpSpPr>
        <p:grpSpPr>
          <a:xfrm>
            <a:off x="389190" y="1693818"/>
            <a:ext cx="4924273" cy="4799242"/>
            <a:chOff x="393479" y="1395021"/>
            <a:chExt cx="4924273" cy="4799242"/>
          </a:xfrm>
        </p:grpSpPr>
        <p:sp>
          <p:nvSpPr>
            <p:cNvPr id="8" name="TextBox 7">
              <a:extLst>
                <a:ext uri="{FF2B5EF4-FFF2-40B4-BE49-F238E27FC236}">
                  <a16:creationId xmlns:a16="http://schemas.microsoft.com/office/drawing/2014/main" xmlns="" id="{7AD7F226-1654-4B5F-B959-2E9A480CF6E1}"/>
                </a:ext>
              </a:extLst>
            </p:cNvPr>
            <p:cNvSpPr txBox="1"/>
            <p:nvPr/>
          </p:nvSpPr>
          <p:spPr>
            <a:xfrm>
              <a:off x="393479" y="1395021"/>
              <a:ext cx="4924273" cy="4799242"/>
            </a:xfrm>
            <a:prstGeom prst="rect">
              <a:avLst/>
            </a:prstGeom>
            <a:noFill/>
          </p:spPr>
          <p:txBody>
            <a:bodyPr wrap="square" lIns="0" tIns="0" rIns="0" bIns="0" rtlCol="0" anchor="t">
              <a:noAutofit/>
            </a:bodyPr>
            <a:lstStyle/>
            <a:p>
              <a:pPr marL="285750" indent="-285750">
                <a:buFont typeface="Arial" panose="020B0604020202020204" pitchFamily="34" charset="0"/>
                <a:buChar char="•"/>
              </a:pPr>
              <a:r>
                <a:rPr lang="en-US" b="1" dirty="0">
                  <a:solidFill>
                    <a:schemeClr val="accent3"/>
                  </a:solidFill>
                </a:rPr>
                <a:t>First to Panama:</a:t>
              </a:r>
              <a:r>
                <a:rPr lang="en-US" sz="1600" b="1" dirty="0">
                  <a:solidFill>
                    <a:schemeClr val="accent3"/>
                  </a:solidFill>
                </a:rPr>
                <a:t> </a:t>
              </a:r>
              <a:r>
                <a:rPr lang="en-US" sz="1600" dirty="0">
                  <a:solidFill>
                    <a:schemeClr val="tx1">
                      <a:lumMod val="75000"/>
                      <a:lumOff val="25000"/>
                    </a:schemeClr>
                  </a:solidFill>
                </a:rPr>
                <a:t>We will be the first industrial scale cannabis growing and processing facility in the country with favorable regulations for quick start-up.</a:t>
              </a:r>
            </a:p>
            <a:p>
              <a:pPr marL="285750" marR="0" lvl="0" indent="-285750" algn="l" defTabSz="914400" rtl="0" eaLnBrk="1" fontAlgn="auto" latinLnBrk="0" hangingPunct="1">
                <a:lnSpc>
                  <a:spcPct val="150000"/>
                </a:lnSpc>
                <a:spcBef>
                  <a:spcPts val="1000"/>
                </a:spcBef>
                <a:spcAft>
                  <a:spcPts val="0"/>
                </a:spcAft>
                <a:buClr>
                  <a:srgbClr val="59080B"/>
                </a:buClr>
                <a:buSzPct val="80000"/>
                <a:buFont typeface="Arial" panose="020B0604020202020204" pitchFamily="34" charset="0"/>
                <a:buChar char="•"/>
                <a:tabLst/>
                <a:defRPr/>
              </a:pPr>
              <a:endParaRPr lang="en-US" sz="1600" dirty="0">
                <a:solidFill>
                  <a:schemeClr val="tx1">
                    <a:lumMod val="75000"/>
                    <a:lumOff val="25000"/>
                  </a:schemeClr>
                </a:solidFill>
                <a:latin typeface="Gill Sans Nova Light" panose="020B0302020104020203" pitchFamily="34" charset="0"/>
              </a:endParaRPr>
            </a:p>
            <a:p>
              <a:pPr marL="285750" indent="-285750">
                <a:buFont typeface="Arial" panose="020B0604020202020204" pitchFamily="34" charset="0"/>
                <a:buChar char="•"/>
              </a:pPr>
              <a:r>
                <a:rPr lang="en-US" b="1" dirty="0">
                  <a:solidFill>
                    <a:schemeClr val="accent3"/>
                  </a:solidFill>
                </a:rPr>
                <a:t>Low-cost Production: </a:t>
              </a:r>
              <a:r>
                <a:rPr lang="en-US" sz="1600" dirty="0">
                  <a:solidFill>
                    <a:schemeClr val="tx1">
                      <a:lumMod val="75000"/>
                      <a:lumOff val="25000"/>
                    </a:schemeClr>
                  </a:solidFill>
                </a:rPr>
                <a:t>Utilizing vertical integration and lower input cost, we </a:t>
              </a:r>
              <a:r>
                <a:rPr lang="en-US" sz="1600">
                  <a:solidFill>
                    <a:schemeClr val="tx1">
                      <a:lumMod val="75000"/>
                      <a:lumOff val="25000"/>
                    </a:schemeClr>
                  </a:solidFill>
                </a:rPr>
                <a:t>can deliver </a:t>
              </a:r>
              <a:r>
                <a:rPr lang="en-US" sz="1600" dirty="0">
                  <a:solidFill>
                    <a:schemeClr val="tx1">
                      <a:lumMod val="75000"/>
                      <a:lumOff val="25000"/>
                    </a:schemeClr>
                  </a:solidFill>
                </a:rPr>
                <a:t>higher return on investment.</a:t>
              </a:r>
            </a:p>
            <a:p>
              <a:pPr marL="285750" indent="-285750">
                <a:lnSpc>
                  <a:spcPct val="150000"/>
                </a:lnSpc>
                <a:spcBef>
                  <a:spcPts val="1000"/>
                </a:spcBef>
                <a:buClr>
                  <a:srgbClr val="59080B"/>
                </a:buClr>
                <a:buSzPct val="80000"/>
                <a:buFont typeface="Arial" panose="020B0604020202020204" pitchFamily="34" charset="0"/>
                <a:buChar char="•"/>
                <a:defRPr/>
              </a:pPr>
              <a:endParaRPr lang="en-US" sz="1600" dirty="0">
                <a:solidFill>
                  <a:schemeClr val="tx1">
                    <a:lumMod val="75000"/>
                    <a:lumOff val="25000"/>
                  </a:schemeClr>
                </a:solidFill>
                <a:latin typeface="Gill Sans Nova Light" panose="020B0302020104020203" pitchFamily="34" charset="0"/>
              </a:endParaRPr>
            </a:p>
            <a:p>
              <a:pPr marL="285750" indent="-285750">
                <a:buFont typeface="Arial" panose="020B0604020202020204" pitchFamily="34" charset="0"/>
                <a:buChar char="•"/>
              </a:pPr>
              <a:r>
                <a:rPr lang="en-US" b="1" dirty="0">
                  <a:solidFill>
                    <a:schemeClr val="accent3"/>
                  </a:solidFill>
                </a:rPr>
                <a:t>Certified and Tested:</a:t>
              </a:r>
              <a:r>
                <a:rPr lang="en-US" sz="1600" b="1" dirty="0">
                  <a:solidFill>
                    <a:schemeClr val="accent3"/>
                  </a:solidFill>
                </a:rPr>
                <a:t> </a:t>
              </a:r>
              <a:r>
                <a:rPr lang="en-US" sz="1600" dirty="0">
                  <a:solidFill>
                    <a:schemeClr val="tx1">
                      <a:lumMod val="75000"/>
                      <a:lumOff val="25000"/>
                    </a:schemeClr>
                  </a:solidFill>
                </a:rPr>
                <a:t>Proactive innovation by certifying the facilities and products to enable smooth exportation to global markets.</a:t>
              </a:r>
            </a:p>
            <a:p>
              <a:pPr marL="285750" indent="-285750">
                <a:buFont typeface="Arial" panose="020B0604020202020204" pitchFamily="34" charset="0"/>
                <a:buChar char="•"/>
              </a:pPr>
              <a:endParaRPr lang="en-US" sz="1600" dirty="0">
                <a:solidFill>
                  <a:schemeClr val="tx1">
                    <a:lumMod val="75000"/>
                    <a:lumOff val="25000"/>
                  </a:schemeClr>
                </a:solidFill>
              </a:endParaRPr>
            </a:p>
            <a:p>
              <a:pPr marL="285750" indent="-285750">
                <a:buFont typeface="Arial" panose="020B0604020202020204" pitchFamily="34" charset="0"/>
                <a:buChar char="•"/>
              </a:pPr>
              <a:endParaRPr lang="en-US" sz="1600" dirty="0">
                <a:solidFill>
                  <a:schemeClr val="tx1">
                    <a:lumMod val="75000"/>
                    <a:lumOff val="25000"/>
                  </a:schemeClr>
                </a:solidFill>
              </a:endParaRPr>
            </a:p>
            <a:p>
              <a:pPr marL="285750" indent="-285750">
                <a:buFont typeface="Arial" panose="020B0604020202020204" pitchFamily="34" charset="0"/>
                <a:buChar char="•"/>
              </a:pPr>
              <a:r>
                <a:rPr lang="en-US" b="1" dirty="0">
                  <a:solidFill>
                    <a:schemeClr val="accent3"/>
                  </a:solidFill>
                </a:rPr>
                <a:t>Yield:</a:t>
              </a:r>
              <a:r>
                <a:rPr lang="en-US" sz="1600" b="1" dirty="0">
                  <a:solidFill>
                    <a:schemeClr val="accent3"/>
                  </a:solidFill>
                </a:rPr>
                <a:t> </a:t>
              </a:r>
              <a:r>
                <a:rPr lang="en-US" sz="1600" dirty="0">
                  <a:solidFill>
                    <a:schemeClr val="tx1">
                      <a:lumMod val="75000"/>
                      <a:lumOff val="25000"/>
                    </a:schemeClr>
                  </a:solidFill>
                </a:rPr>
                <a:t>Turning 3 crops per year on 100-acre plot of land provides unmatched scale for THC production.</a:t>
              </a:r>
            </a:p>
            <a:p>
              <a:pPr marL="0" marR="0" lvl="0" indent="0" algn="l" defTabSz="914400" rtl="0" eaLnBrk="1" fontAlgn="auto" latinLnBrk="0" hangingPunct="1">
                <a:lnSpc>
                  <a:spcPct val="150000"/>
                </a:lnSpc>
                <a:spcBef>
                  <a:spcPts val="1000"/>
                </a:spcBef>
                <a:spcAft>
                  <a:spcPts val="0"/>
                </a:spcAft>
                <a:buClr>
                  <a:srgbClr val="5FCBEF"/>
                </a:buClr>
                <a:buSzPct val="80000"/>
                <a:buFontTx/>
                <a:buNone/>
                <a:tabLst/>
                <a:defRPr/>
              </a:pPr>
              <a:endParaRPr lang="en-US" sz="1600" dirty="0">
                <a:solidFill>
                  <a:schemeClr val="tx1">
                    <a:lumMod val="75000"/>
                    <a:lumOff val="25000"/>
                  </a:schemeClr>
                </a:solidFill>
              </a:endParaRPr>
            </a:p>
            <a:p>
              <a:pPr marL="0" marR="0" lvl="0" indent="0" algn="l" defTabSz="914400" rtl="0" eaLnBrk="1" fontAlgn="auto" latinLnBrk="0" hangingPunct="1">
                <a:lnSpc>
                  <a:spcPct val="150000"/>
                </a:lnSpc>
                <a:spcBef>
                  <a:spcPts val="1000"/>
                </a:spcBef>
                <a:spcAft>
                  <a:spcPts val="0"/>
                </a:spcAft>
                <a:buClr>
                  <a:srgbClr val="5FCBEF"/>
                </a:buClr>
                <a:buSzPct val="80000"/>
                <a:buFontTx/>
                <a:buNone/>
                <a:tabLst/>
                <a:defRPr/>
              </a:pPr>
              <a:endParaRPr lang="en-CA" sz="1400" dirty="0">
                <a:solidFill>
                  <a:schemeClr val="tx1">
                    <a:lumMod val="75000"/>
                    <a:lumOff val="25000"/>
                  </a:schemeClr>
                </a:solidFill>
                <a:latin typeface="Trebuchet MS" panose="020B0603020202020204"/>
              </a:endParaRPr>
            </a:p>
          </p:txBody>
        </p:sp>
        <p:cxnSp>
          <p:nvCxnSpPr>
            <p:cNvPr id="10" name="Straight Connector 9">
              <a:extLst>
                <a:ext uri="{FF2B5EF4-FFF2-40B4-BE49-F238E27FC236}">
                  <a16:creationId xmlns:a16="http://schemas.microsoft.com/office/drawing/2014/main" xmlns="" id="{9ABFD3F1-E8F8-4897-90A7-0D59428F426D}"/>
                </a:ext>
              </a:extLst>
            </p:cNvPr>
            <p:cNvCxnSpPr>
              <a:cxnSpLocks/>
            </p:cNvCxnSpPr>
            <p:nvPr/>
          </p:nvCxnSpPr>
          <p:spPr>
            <a:xfrm>
              <a:off x="1574579" y="2419695"/>
              <a:ext cx="240707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7A79EBD6-295E-4C38-9EEF-2F06A1EDFD2F}"/>
                </a:ext>
              </a:extLst>
            </p:cNvPr>
            <p:cNvCxnSpPr>
              <a:cxnSpLocks/>
            </p:cNvCxnSpPr>
            <p:nvPr/>
          </p:nvCxnSpPr>
          <p:spPr>
            <a:xfrm>
              <a:off x="1574579" y="3667317"/>
              <a:ext cx="240707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xmlns="" id="{21F559B4-0CF9-4280-985F-F520C2A2EB63}"/>
                </a:ext>
              </a:extLst>
            </p:cNvPr>
            <p:cNvCxnSpPr>
              <a:cxnSpLocks/>
            </p:cNvCxnSpPr>
            <p:nvPr/>
          </p:nvCxnSpPr>
          <p:spPr>
            <a:xfrm>
              <a:off x="1574579" y="4933046"/>
              <a:ext cx="240707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xmlns="" id="{F7DACEC2-82D2-497C-895B-3EC6177D3A44}"/>
              </a:ext>
            </a:extLst>
          </p:cNvPr>
          <p:cNvGrpSpPr/>
          <p:nvPr/>
        </p:nvGrpSpPr>
        <p:grpSpPr>
          <a:xfrm>
            <a:off x="8114640" y="3034447"/>
            <a:ext cx="1336092" cy="1178896"/>
            <a:chOff x="8755394" y="4474381"/>
            <a:chExt cx="484063" cy="545238"/>
          </a:xfrm>
          <a:solidFill>
            <a:schemeClr val="bg1"/>
          </a:solidFill>
        </p:grpSpPr>
        <p:sp>
          <p:nvSpPr>
            <p:cNvPr id="17" name="Diamond 16">
              <a:extLst>
                <a:ext uri="{FF2B5EF4-FFF2-40B4-BE49-F238E27FC236}">
                  <a16:creationId xmlns:a16="http://schemas.microsoft.com/office/drawing/2014/main" xmlns="" id="{33C15D5E-F874-467E-A028-999B6071796C}"/>
                </a:ext>
              </a:extLst>
            </p:cNvPr>
            <p:cNvSpPr/>
            <p:nvPr/>
          </p:nvSpPr>
          <p:spPr>
            <a:xfrm>
              <a:off x="8921839" y="4474381"/>
              <a:ext cx="149225" cy="44342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Diamond 17">
              <a:extLst>
                <a:ext uri="{FF2B5EF4-FFF2-40B4-BE49-F238E27FC236}">
                  <a16:creationId xmlns:a16="http://schemas.microsoft.com/office/drawing/2014/main" xmlns="" id="{FEC0279E-F5AF-417D-9B35-45F62295C6D9}"/>
                </a:ext>
              </a:extLst>
            </p:cNvPr>
            <p:cNvSpPr/>
            <p:nvPr/>
          </p:nvSpPr>
          <p:spPr>
            <a:xfrm rot="19007119">
              <a:off x="8844089" y="4645356"/>
              <a:ext cx="93977" cy="29748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Diamond 18">
              <a:extLst>
                <a:ext uri="{FF2B5EF4-FFF2-40B4-BE49-F238E27FC236}">
                  <a16:creationId xmlns:a16="http://schemas.microsoft.com/office/drawing/2014/main" xmlns="" id="{06D4B02D-F28F-4BE4-9FB8-583113730B74}"/>
                </a:ext>
              </a:extLst>
            </p:cNvPr>
            <p:cNvSpPr/>
            <p:nvPr/>
          </p:nvSpPr>
          <p:spPr>
            <a:xfrm rot="17028947">
              <a:off x="8833980" y="4775769"/>
              <a:ext cx="62152" cy="219323"/>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Diamond 19">
              <a:extLst>
                <a:ext uri="{FF2B5EF4-FFF2-40B4-BE49-F238E27FC236}">
                  <a16:creationId xmlns:a16="http://schemas.microsoft.com/office/drawing/2014/main" xmlns="" id="{F95DB50F-9F84-49DA-B682-3DDC2C20F1C5}"/>
                </a:ext>
              </a:extLst>
            </p:cNvPr>
            <p:cNvSpPr/>
            <p:nvPr/>
          </p:nvSpPr>
          <p:spPr>
            <a:xfrm rot="2570598">
              <a:off x="9054623" y="4644983"/>
              <a:ext cx="93977" cy="29748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Diamond 20">
              <a:extLst>
                <a:ext uri="{FF2B5EF4-FFF2-40B4-BE49-F238E27FC236}">
                  <a16:creationId xmlns:a16="http://schemas.microsoft.com/office/drawing/2014/main" xmlns="" id="{DF2918C9-9BC6-4E7B-BC24-6B058CE4F6F7}"/>
                </a:ext>
              </a:extLst>
            </p:cNvPr>
            <p:cNvSpPr/>
            <p:nvPr/>
          </p:nvSpPr>
          <p:spPr>
            <a:xfrm rot="4622196">
              <a:off x="9098720" y="4775768"/>
              <a:ext cx="62152" cy="219323"/>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Diamond 21">
              <a:extLst>
                <a:ext uri="{FF2B5EF4-FFF2-40B4-BE49-F238E27FC236}">
                  <a16:creationId xmlns:a16="http://schemas.microsoft.com/office/drawing/2014/main" xmlns="" id="{EE52D79C-0448-46A7-BD1B-EA4D86C71F85}"/>
                </a:ext>
              </a:extLst>
            </p:cNvPr>
            <p:cNvSpPr/>
            <p:nvPr/>
          </p:nvSpPr>
          <p:spPr>
            <a:xfrm rot="15301275">
              <a:off x="8847985" y="4853634"/>
              <a:ext cx="62152" cy="219323"/>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Diamond 22">
              <a:extLst>
                <a:ext uri="{FF2B5EF4-FFF2-40B4-BE49-F238E27FC236}">
                  <a16:creationId xmlns:a16="http://schemas.microsoft.com/office/drawing/2014/main" xmlns="" id="{DB85C6AA-0C49-4EA4-AFE6-39B85DF898E6}"/>
                </a:ext>
              </a:extLst>
            </p:cNvPr>
            <p:cNvSpPr/>
            <p:nvPr/>
          </p:nvSpPr>
          <p:spPr>
            <a:xfrm rot="6325219">
              <a:off x="9084060" y="4854387"/>
              <a:ext cx="62152" cy="219323"/>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a:extLst>
                <a:ext uri="{FF2B5EF4-FFF2-40B4-BE49-F238E27FC236}">
                  <a16:creationId xmlns:a16="http://schemas.microsoft.com/office/drawing/2014/main" xmlns="" id="{4D2C3FE7-6B86-4306-A928-CB701A4B804E}"/>
                </a:ext>
              </a:extLst>
            </p:cNvPr>
            <p:cNvSpPr/>
            <p:nvPr/>
          </p:nvSpPr>
          <p:spPr>
            <a:xfrm>
              <a:off x="8983999" y="4936415"/>
              <a:ext cx="26948" cy="832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4" name="Rectangle 3">
            <a:extLst>
              <a:ext uri="{FF2B5EF4-FFF2-40B4-BE49-F238E27FC236}">
                <a16:creationId xmlns:a16="http://schemas.microsoft.com/office/drawing/2014/main" xmlns="" id="{6CF0DEA9-E505-41B4-8CB3-6FD2ECEA90EA}"/>
              </a:ext>
            </a:extLst>
          </p:cNvPr>
          <p:cNvSpPr/>
          <p:nvPr/>
        </p:nvSpPr>
        <p:spPr>
          <a:xfrm flipV="1">
            <a:off x="-1" y="616937"/>
            <a:ext cx="780177" cy="4572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itle 1">
            <a:extLst>
              <a:ext uri="{FF2B5EF4-FFF2-40B4-BE49-F238E27FC236}">
                <a16:creationId xmlns:a16="http://schemas.microsoft.com/office/drawing/2014/main" xmlns="" id="{8B3BCA67-8328-4C3A-A709-9CE775462C4D}"/>
              </a:ext>
            </a:extLst>
          </p:cNvPr>
          <p:cNvSpPr txBox="1">
            <a:spLocks/>
          </p:cNvSpPr>
          <p:nvPr/>
        </p:nvSpPr>
        <p:spPr>
          <a:xfrm>
            <a:off x="780176" y="364940"/>
            <a:ext cx="2163049" cy="504000"/>
          </a:xfrm>
          <a:prstGeom prst="rect">
            <a:avLst/>
          </a:prstGeom>
          <a:solidFill>
            <a:schemeClr val="bg1"/>
          </a:solidFill>
        </p:spPr>
        <p:txBody>
          <a:bodyPr vert="horz" lIns="0" tIns="0" rIns="0" bIns="0" rtlCol="0" anchor="ctr">
            <a:noAutofit/>
          </a:bodyPr>
          <a:lst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a:lstStyle>
          <a:p>
            <a:pPr algn="ctr"/>
            <a:r>
              <a:rPr lang="en-US" dirty="0"/>
              <a:t>Summary</a:t>
            </a:r>
          </a:p>
        </p:txBody>
      </p:sp>
      <p:sp>
        <p:nvSpPr>
          <p:cNvPr id="33" name="TextBox 32">
            <a:extLst>
              <a:ext uri="{FF2B5EF4-FFF2-40B4-BE49-F238E27FC236}">
                <a16:creationId xmlns:a16="http://schemas.microsoft.com/office/drawing/2014/main" xmlns="" id="{0CE3470C-20CB-457C-9959-BD311F7B8193}"/>
              </a:ext>
            </a:extLst>
          </p:cNvPr>
          <p:cNvSpPr txBox="1"/>
          <p:nvPr/>
        </p:nvSpPr>
        <p:spPr>
          <a:xfrm>
            <a:off x="390087" y="1072166"/>
            <a:ext cx="5268287" cy="503996"/>
          </a:xfrm>
          <a:prstGeom prst="rect">
            <a:avLst/>
          </a:prstGeom>
          <a:noFill/>
        </p:spPr>
        <p:txBody>
          <a:bodyPr wrap="square" lIns="0" tIns="0" rIns="0" bIns="0" rtlCol="0">
            <a:noAutofit/>
          </a:bodyPr>
          <a:lstStyle/>
          <a:p>
            <a:r>
              <a:rPr lang="en-US" b="1" i="1" u="sng" dirty="0">
                <a:solidFill>
                  <a:schemeClr val="tx1">
                    <a:lumMod val="75000"/>
                    <a:lumOff val="25000"/>
                  </a:schemeClr>
                </a:solidFill>
              </a:rPr>
              <a:t>We provide certified medicinal cannabis to global markets.</a:t>
            </a:r>
          </a:p>
          <a:p>
            <a:pPr algn="l"/>
            <a:endParaRPr lang="en-CA" sz="1200" u="sng" dirty="0">
              <a:solidFill>
                <a:schemeClr val="tx1">
                  <a:lumMod val="75000"/>
                  <a:lumOff val="25000"/>
                </a:schemeClr>
              </a:solidFill>
              <a:latin typeface="+mn-lt"/>
            </a:endParaRPr>
          </a:p>
        </p:txBody>
      </p:sp>
      <p:sp>
        <p:nvSpPr>
          <p:cNvPr id="35" name="Slide Number Placeholder 2">
            <a:extLst>
              <a:ext uri="{FF2B5EF4-FFF2-40B4-BE49-F238E27FC236}">
                <a16:creationId xmlns:a16="http://schemas.microsoft.com/office/drawing/2014/main" xmlns="" id="{1EC649A1-AC5E-4F72-B016-E5268CEE0EF1}"/>
              </a:ext>
            </a:extLst>
          </p:cNvPr>
          <p:cNvSpPr>
            <a:spLocks noGrp="1"/>
          </p:cNvSpPr>
          <p:nvPr>
            <p:ph type="sldNum" sz="quarter" idx="11"/>
          </p:nvPr>
        </p:nvSpPr>
        <p:spPr/>
        <p:txBody>
          <a:bodyPr/>
          <a:lstStyle/>
          <a:p>
            <a:fld id="{19B51A1E-902D-48AF-9020-955120F399B6}" type="slidenum">
              <a:rPr lang="en-US" smtClean="0"/>
              <a:pPr/>
              <a:t>21</a:t>
            </a:fld>
            <a:endParaRPr lang="en-US" dirty="0"/>
          </a:p>
        </p:txBody>
      </p:sp>
      <p:sp>
        <p:nvSpPr>
          <p:cNvPr id="7" name="Rectangle 6">
            <a:extLst>
              <a:ext uri="{FF2B5EF4-FFF2-40B4-BE49-F238E27FC236}">
                <a16:creationId xmlns:a16="http://schemas.microsoft.com/office/drawing/2014/main" xmlns="" id="{AC45D861-AF49-43CA-8B3C-8D26125EAA0F}"/>
              </a:ext>
            </a:extLst>
          </p:cNvPr>
          <p:cNvSpPr/>
          <p:nvPr/>
        </p:nvSpPr>
        <p:spPr>
          <a:xfrm flipV="1">
            <a:off x="2943225" y="616933"/>
            <a:ext cx="8349616" cy="4572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267769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xmlns="" id="{7DD607C7-7CF7-4A0F-BFF7-6F3C46205E68}"/>
              </a:ext>
            </a:extLst>
          </p:cNvPr>
          <p:cNvPicPr>
            <a:picLocks noGrp="1" noChangeAspect="1"/>
          </p:cNvPicPr>
          <p:nvPr>
            <p:ph type="pic" sz="quarter" idx="12"/>
          </p:nvPr>
        </p:nvPicPr>
        <p:blipFill>
          <a:blip r:embed="rId3"/>
          <a:srcRect t="9" b="9"/>
          <a:stretch/>
        </p:blipFill>
        <p:spPr>
          <a:xfrm>
            <a:off x="86715" y="86714"/>
            <a:ext cx="12018572" cy="6684572"/>
          </a:xfrm>
        </p:spPr>
      </p:pic>
      <p:sp>
        <p:nvSpPr>
          <p:cNvPr id="3" name="Title 2">
            <a:extLst>
              <a:ext uri="{FF2B5EF4-FFF2-40B4-BE49-F238E27FC236}">
                <a16:creationId xmlns:a16="http://schemas.microsoft.com/office/drawing/2014/main" xmlns="" id="{EBDC24D3-EEF0-4B69-A174-E4DFF7884894}"/>
              </a:ext>
            </a:extLst>
          </p:cNvPr>
          <p:cNvSpPr>
            <a:spLocks noGrp="1"/>
          </p:cNvSpPr>
          <p:nvPr>
            <p:ph type="ctrTitle"/>
          </p:nvPr>
        </p:nvSpPr>
        <p:spPr/>
        <p:txBody>
          <a:bodyPr/>
          <a:lstStyle/>
          <a:p>
            <a:pPr algn="ctr"/>
            <a:r>
              <a:rPr lang="en-US" dirty="0"/>
              <a:t>Thank You</a:t>
            </a:r>
          </a:p>
        </p:txBody>
      </p:sp>
      <p:cxnSp>
        <p:nvCxnSpPr>
          <p:cNvPr id="5" name="Straight Connector 4" descr="Divider line">
            <a:extLst>
              <a:ext uri="{FF2B5EF4-FFF2-40B4-BE49-F238E27FC236}">
                <a16:creationId xmlns:a16="http://schemas.microsoft.com/office/drawing/2014/main" xmlns="" id="{FE07C9EC-5158-440C-995A-EAC50D3E05DA}"/>
              </a:ext>
              <a:ext uri="{C183D7F6-B498-43B3-948B-1728B52AA6E4}">
                <adec:decorative xmlns:adec="http://schemas.microsoft.com/office/drawing/2017/decorative" xmlns="" val="1"/>
              </a:ext>
            </a:extLst>
          </p:cNvPr>
          <p:cNvCxnSpPr>
            <a:cxnSpLocks/>
          </p:cNvCxnSpPr>
          <p:nvPr/>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7" name="Subtitle 6">
            <a:extLst>
              <a:ext uri="{FF2B5EF4-FFF2-40B4-BE49-F238E27FC236}">
                <a16:creationId xmlns:a16="http://schemas.microsoft.com/office/drawing/2014/main" xmlns="" id="{ACCCCDAD-0E0B-437F-8CAA-0536470B2E2F}"/>
              </a:ext>
            </a:extLst>
          </p:cNvPr>
          <p:cNvSpPr>
            <a:spLocks noGrp="1"/>
          </p:cNvSpPr>
          <p:nvPr>
            <p:ph type="subTitle" idx="1"/>
          </p:nvPr>
        </p:nvSpPr>
        <p:spPr>
          <a:xfrm>
            <a:off x="2494607" y="3684672"/>
            <a:ext cx="5282503" cy="716506"/>
          </a:xfrm>
        </p:spPr>
        <p:txBody>
          <a:bodyPr/>
          <a:lstStyle/>
          <a:p>
            <a:r>
              <a:rPr lang="en-US" sz="3200" dirty="0" err="1"/>
              <a:t>CannaMed</a:t>
            </a:r>
            <a:r>
              <a:rPr lang="en-US" sz="3200" dirty="0"/>
              <a:t> Panama, S.A</a:t>
            </a:r>
          </a:p>
        </p:txBody>
      </p:sp>
      <p:grpSp>
        <p:nvGrpSpPr>
          <p:cNvPr id="16" name="Group 15">
            <a:extLst>
              <a:ext uri="{FF2B5EF4-FFF2-40B4-BE49-F238E27FC236}">
                <a16:creationId xmlns:a16="http://schemas.microsoft.com/office/drawing/2014/main" xmlns="" id="{27E3F64C-74B8-4E64-A176-3B22C7D400A4}"/>
              </a:ext>
            </a:extLst>
          </p:cNvPr>
          <p:cNvGrpSpPr/>
          <p:nvPr/>
        </p:nvGrpSpPr>
        <p:grpSpPr>
          <a:xfrm>
            <a:off x="8069207" y="2340696"/>
            <a:ext cx="1336092" cy="1178896"/>
            <a:chOff x="8755394" y="4474381"/>
            <a:chExt cx="484063" cy="545238"/>
          </a:xfrm>
          <a:solidFill>
            <a:schemeClr val="bg1"/>
          </a:solidFill>
        </p:grpSpPr>
        <p:sp>
          <p:nvSpPr>
            <p:cNvPr id="17" name="Diamond 16">
              <a:extLst>
                <a:ext uri="{FF2B5EF4-FFF2-40B4-BE49-F238E27FC236}">
                  <a16:creationId xmlns:a16="http://schemas.microsoft.com/office/drawing/2014/main" xmlns="" id="{C06A0B7E-29AA-4C7B-86DC-3030F5C9F621}"/>
                </a:ext>
              </a:extLst>
            </p:cNvPr>
            <p:cNvSpPr/>
            <p:nvPr/>
          </p:nvSpPr>
          <p:spPr>
            <a:xfrm>
              <a:off x="8921839" y="4474381"/>
              <a:ext cx="149225" cy="44342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Diamond 17">
              <a:extLst>
                <a:ext uri="{FF2B5EF4-FFF2-40B4-BE49-F238E27FC236}">
                  <a16:creationId xmlns:a16="http://schemas.microsoft.com/office/drawing/2014/main" xmlns="" id="{EFC6D52E-D0D9-4F78-83F0-BC801927A383}"/>
                </a:ext>
              </a:extLst>
            </p:cNvPr>
            <p:cNvSpPr/>
            <p:nvPr/>
          </p:nvSpPr>
          <p:spPr>
            <a:xfrm rot="19007119">
              <a:off x="8844089" y="4645356"/>
              <a:ext cx="93977" cy="29748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Diamond 19">
              <a:extLst>
                <a:ext uri="{FF2B5EF4-FFF2-40B4-BE49-F238E27FC236}">
                  <a16:creationId xmlns:a16="http://schemas.microsoft.com/office/drawing/2014/main" xmlns="" id="{A6EF1485-8D07-4381-B839-17616962EF78}"/>
                </a:ext>
              </a:extLst>
            </p:cNvPr>
            <p:cNvSpPr/>
            <p:nvPr/>
          </p:nvSpPr>
          <p:spPr>
            <a:xfrm rot="17028947">
              <a:off x="8833980" y="4775769"/>
              <a:ext cx="62152" cy="219323"/>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Diamond 20">
              <a:extLst>
                <a:ext uri="{FF2B5EF4-FFF2-40B4-BE49-F238E27FC236}">
                  <a16:creationId xmlns:a16="http://schemas.microsoft.com/office/drawing/2014/main" xmlns="" id="{9ADA2914-41C4-4CEE-90C5-822BCA07079A}"/>
                </a:ext>
              </a:extLst>
            </p:cNvPr>
            <p:cNvSpPr/>
            <p:nvPr/>
          </p:nvSpPr>
          <p:spPr>
            <a:xfrm rot="2570598">
              <a:off x="9054623" y="4644983"/>
              <a:ext cx="93977" cy="29748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Diamond 21">
              <a:extLst>
                <a:ext uri="{FF2B5EF4-FFF2-40B4-BE49-F238E27FC236}">
                  <a16:creationId xmlns:a16="http://schemas.microsoft.com/office/drawing/2014/main" xmlns="" id="{6D6C914E-527E-43CF-9C7C-A08F4027E414}"/>
                </a:ext>
              </a:extLst>
            </p:cNvPr>
            <p:cNvSpPr/>
            <p:nvPr/>
          </p:nvSpPr>
          <p:spPr>
            <a:xfrm rot="4622196">
              <a:off x="9098720" y="4775768"/>
              <a:ext cx="62152" cy="219323"/>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Diamond 22">
              <a:extLst>
                <a:ext uri="{FF2B5EF4-FFF2-40B4-BE49-F238E27FC236}">
                  <a16:creationId xmlns:a16="http://schemas.microsoft.com/office/drawing/2014/main" xmlns="" id="{71C1C1CB-AC6B-4B5A-ABE9-1FC3386FAD9F}"/>
                </a:ext>
              </a:extLst>
            </p:cNvPr>
            <p:cNvSpPr/>
            <p:nvPr/>
          </p:nvSpPr>
          <p:spPr>
            <a:xfrm rot="15301275">
              <a:off x="8847985" y="4853634"/>
              <a:ext cx="62152" cy="219323"/>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Diamond 23">
              <a:extLst>
                <a:ext uri="{FF2B5EF4-FFF2-40B4-BE49-F238E27FC236}">
                  <a16:creationId xmlns:a16="http://schemas.microsoft.com/office/drawing/2014/main" xmlns="" id="{62B182E0-E3C6-448A-9F13-FF25F44E60F7}"/>
                </a:ext>
              </a:extLst>
            </p:cNvPr>
            <p:cNvSpPr/>
            <p:nvPr/>
          </p:nvSpPr>
          <p:spPr>
            <a:xfrm rot="6325219">
              <a:off x="9084060" y="4854387"/>
              <a:ext cx="62152" cy="219323"/>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a:extLst>
                <a:ext uri="{FF2B5EF4-FFF2-40B4-BE49-F238E27FC236}">
                  <a16:creationId xmlns:a16="http://schemas.microsoft.com/office/drawing/2014/main" xmlns="" id="{D3FE61DA-E780-4E0F-970B-8896782A0DFD}"/>
                </a:ext>
              </a:extLst>
            </p:cNvPr>
            <p:cNvSpPr/>
            <p:nvPr/>
          </p:nvSpPr>
          <p:spPr>
            <a:xfrm>
              <a:off x="8983999" y="4936415"/>
              <a:ext cx="26948" cy="832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2201429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66E7B0F6-F2FF-4BCB-8DA0-EF39AF7A536E}"/>
              </a:ext>
            </a:extLst>
          </p:cNvPr>
          <p:cNvSpPr/>
          <p:nvPr/>
        </p:nvSpPr>
        <p:spPr>
          <a:xfrm flipV="1">
            <a:off x="3531765" y="616936"/>
            <a:ext cx="7761075" cy="4578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a:extLst>
              <a:ext uri="{FF2B5EF4-FFF2-40B4-BE49-F238E27FC236}">
                <a16:creationId xmlns:a16="http://schemas.microsoft.com/office/drawing/2014/main" xmlns="" id="{352D215A-7D9D-4B71-81A1-3220FCFE316C}"/>
              </a:ext>
            </a:extLst>
          </p:cNvPr>
          <p:cNvSpPr>
            <a:spLocks noGrp="1"/>
          </p:cNvSpPr>
          <p:nvPr>
            <p:ph type="title"/>
          </p:nvPr>
        </p:nvSpPr>
        <p:spPr>
          <a:xfrm>
            <a:off x="780176" y="364940"/>
            <a:ext cx="2751589" cy="504000"/>
          </a:xfrm>
        </p:spPr>
        <p:txBody>
          <a:bodyPr/>
          <a:lstStyle/>
          <a:p>
            <a:pPr algn="ctr"/>
            <a:r>
              <a:rPr lang="en-US" dirty="0"/>
              <a:t>The Problem</a:t>
            </a:r>
          </a:p>
        </p:txBody>
      </p:sp>
      <p:pic>
        <p:nvPicPr>
          <p:cNvPr id="67" name="Picture Placeholder 66" descr="Barn">
            <a:extLst>
              <a:ext uri="{FF2B5EF4-FFF2-40B4-BE49-F238E27FC236}">
                <a16:creationId xmlns:a16="http://schemas.microsoft.com/office/drawing/2014/main" xmlns="" id="{83A6FB07-C3E8-FC4B-818B-404D48DAF4FA}"/>
              </a:ext>
            </a:extLst>
          </p:cNvPr>
          <p:cNvPicPr>
            <a:picLocks noGrp="1" noChangeAspect="1"/>
          </p:cNvPicPr>
          <p:nvPr>
            <p:ph type="pic" sz="quarter" idx="27"/>
          </p:nvPr>
        </p:nvPicPr>
        <p:blipFill>
          <a:blip r:embed="rId3">
            <a:extLst>
              <a:ext uri="{96DAC541-7B7A-43D3-8B79-37D633B846F1}">
                <asvg:svgBlip xmlns:asvg="http://schemas.microsoft.com/office/drawing/2016/SVG/main" xmlns="" r:embed="rId4"/>
              </a:ext>
            </a:extLst>
          </a:blip>
          <a:srcRect/>
          <a:stretch/>
        </p:blipFill>
        <p:spPr>
          <a:xfrm>
            <a:off x="1086454" y="2358091"/>
            <a:ext cx="854075" cy="854075"/>
          </a:xfrm>
        </p:spPr>
      </p:pic>
      <p:sp>
        <p:nvSpPr>
          <p:cNvPr id="8" name="Text Placeholder 7">
            <a:extLst>
              <a:ext uri="{FF2B5EF4-FFF2-40B4-BE49-F238E27FC236}">
                <a16:creationId xmlns:a16="http://schemas.microsoft.com/office/drawing/2014/main" xmlns="" id="{E6971D8C-ECC5-4EDD-AC10-DDF4CA7E9DC3}"/>
              </a:ext>
            </a:extLst>
          </p:cNvPr>
          <p:cNvSpPr>
            <a:spLocks noGrp="1"/>
          </p:cNvSpPr>
          <p:nvPr>
            <p:ph type="body" sz="quarter" idx="16"/>
          </p:nvPr>
        </p:nvSpPr>
        <p:spPr/>
        <p:txBody>
          <a:bodyPr/>
          <a:lstStyle/>
          <a:p>
            <a:r>
              <a:rPr lang="en-US" dirty="0">
                <a:solidFill>
                  <a:schemeClr val="accent3"/>
                </a:solidFill>
              </a:rPr>
              <a:t>Growing Costs</a:t>
            </a:r>
          </a:p>
        </p:txBody>
      </p:sp>
      <p:sp>
        <p:nvSpPr>
          <p:cNvPr id="13" name="Text Placeholder 12">
            <a:extLst>
              <a:ext uri="{FF2B5EF4-FFF2-40B4-BE49-F238E27FC236}">
                <a16:creationId xmlns:a16="http://schemas.microsoft.com/office/drawing/2014/main" xmlns="" id="{A6B0E616-411B-4401-BC87-821D72B9D614}"/>
              </a:ext>
            </a:extLst>
          </p:cNvPr>
          <p:cNvSpPr>
            <a:spLocks noGrp="1"/>
          </p:cNvSpPr>
          <p:nvPr>
            <p:ph type="body" sz="quarter" idx="21"/>
          </p:nvPr>
        </p:nvSpPr>
        <p:spPr/>
        <p:txBody>
          <a:bodyPr/>
          <a:lstStyle/>
          <a:p>
            <a:r>
              <a:rPr lang="en-US" sz="1400" dirty="0"/>
              <a:t>Growing cannabis indoors requires expensive infrastructure.</a:t>
            </a:r>
          </a:p>
        </p:txBody>
      </p:sp>
      <p:pic>
        <p:nvPicPr>
          <p:cNvPr id="159" name="Picture Placeholder 158" descr="Dandelion">
            <a:extLst>
              <a:ext uri="{FF2B5EF4-FFF2-40B4-BE49-F238E27FC236}">
                <a16:creationId xmlns:a16="http://schemas.microsoft.com/office/drawing/2014/main" xmlns="" id="{9F99EF5B-831D-4852-A739-269399B8FA71}"/>
              </a:ext>
            </a:extLst>
          </p:cNvPr>
          <p:cNvPicPr>
            <a:picLocks noGrp="1" noChangeAspect="1"/>
          </p:cNvPicPr>
          <p:nvPr>
            <p:ph type="pic" sz="quarter" idx="28"/>
          </p:nvPr>
        </p:nvPicPr>
        <p:blipFill>
          <a:blip r:embed="rId5">
            <a:extLst>
              <a:ext uri="{96DAC541-7B7A-43D3-8B79-37D633B846F1}">
                <asvg:svgBlip xmlns:asvg="http://schemas.microsoft.com/office/drawing/2016/SVG/main" xmlns="" r:embed="rId6"/>
              </a:ext>
            </a:extLst>
          </a:blip>
          <a:srcRect/>
          <a:stretch/>
        </p:blipFill>
        <p:spPr>
          <a:xfrm>
            <a:off x="3380176" y="2358091"/>
            <a:ext cx="854075" cy="854075"/>
          </a:xfrm>
        </p:spPr>
      </p:pic>
      <p:sp>
        <p:nvSpPr>
          <p:cNvPr id="9" name="Text Placeholder 8">
            <a:extLst>
              <a:ext uri="{FF2B5EF4-FFF2-40B4-BE49-F238E27FC236}">
                <a16:creationId xmlns:a16="http://schemas.microsoft.com/office/drawing/2014/main" xmlns="" id="{A6E9F776-E542-4D93-851A-A3A10F6D2A7D}"/>
              </a:ext>
            </a:extLst>
          </p:cNvPr>
          <p:cNvSpPr>
            <a:spLocks noGrp="1"/>
          </p:cNvSpPr>
          <p:nvPr>
            <p:ph type="body" sz="quarter" idx="17"/>
          </p:nvPr>
        </p:nvSpPr>
        <p:spPr/>
        <p:txBody>
          <a:bodyPr/>
          <a:lstStyle/>
          <a:p>
            <a:r>
              <a:rPr lang="en-US" dirty="0">
                <a:solidFill>
                  <a:schemeClr val="accent3"/>
                </a:solidFill>
              </a:rPr>
              <a:t>Cross Pollination</a:t>
            </a:r>
          </a:p>
        </p:txBody>
      </p:sp>
      <p:sp>
        <p:nvSpPr>
          <p:cNvPr id="4" name="Text Placeholder 3">
            <a:extLst>
              <a:ext uri="{FF2B5EF4-FFF2-40B4-BE49-F238E27FC236}">
                <a16:creationId xmlns:a16="http://schemas.microsoft.com/office/drawing/2014/main" xmlns="" id="{79CEA89E-0B03-4727-AB47-73EA4E2DF948}"/>
              </a:ext>
            </a:extLst>
          </p:cNvPr>
          <p:cNvSpPr>
            <a:spLocks noGrp="1"/>
          </p:cNvSpPr>
          <p:nvPr>
            <p:ph type="body" sz="quarter" idx="12"/>
          </p:nvPr>
        </p:nvSpPr>
        <p:spPr/>
        <p:txBody>
          <a:bodyPr/>
          <a:lstStyle/>
          <a:p>
            <a:r>
              <a:rPr lang="en-US" sz="1400" dirty="0"/>
              <a:t>Outdoor growers face the risk of cross pollination from nearby farms.</a:t>
            </a:r>
          </a:p>
        </p:txBody>
      </p:sp>
      <p:pic>
        <p:nvPicPr>
          <p:cNvPr id="161" name="Picture Placeholder 160" descr="Thermometer">
            <a:extLst>
              <a:ext uri="{FF2B5EF4-FFF2-40B4-BE49-F238E27FC236}">
                <a16:creationId xmlns:a16="http://schemas.microsoft.com/office/drawing/2014/main" xmlns="" id="{22C4A1E7-2C42-4D5E-9D5C-DB503F231A34}"/>
              </a:ext>
            </a:extLst>
          </p:cNvPr>
          <p:cNvPicPr>
            <a:picLocks noGrp="1" noChangeAspect="1"/>
          </p:cNvPicPr>
          <p:nvPr>
            <p:ph type="pic" sz="quarter" idx="29"/>
          </p:nvPr>
        </p:nvPicPr>
        <p:blipFill rotWithShape="1">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rcRect/>
          <a:stretch/>
        </p:blipFill>
        <p:spPr/>
      </p:pic>
      <p:sp>
        <p:nvSpPr>
          <p:cNvPr id="10" name="Text Placeholder 9">
            <a:extLst>
              <a:ext uri="{FF2B5EF4-FFF2-40B4-BE49-F238E27FC236}">
                <a16:creationId xmlns:a16="http://schemas.microsoft.com/office/drawing/2014/main" xmlns="" id="{CE222CAE-9234-4B0E-90FC-584C469313C6}"/>
              </a:ext>
            </a:extLst>
          </p:cNvPr>
          <p:cNvSpPr>
            <a:spLocks noGrp="1"/>
          </p:cNvSpPr>
          <p:nvPr>
            <p:ph type="body" sz="quarter" idx="18"/>
          </p:nvPr>
        </p:nvSpPr>
        <p:spPr/>
        <p:txBody>
          <a:bodyPr/>
          <a:lstStyle/>
          <a:p>
            <a:r>
              <a:rPr lang="en-US" dirty="0">
                <a:solidFill>
                  <a:schemeClr val="accent3"/>
                </a:solidFill>
              </a:rPr>
              <a:t>Short Seasons</a:t>
            </a:r>
          </a:p>
        </p:txBody>
      </p:sp>
      <p:sp>
        <p:nvSpPr>
          <p:cNvPr id="5" name="Text Placeholder 4">
            <a:extLst>
              <a:ext uri="{FF2B5EF4-FFF2-40B4-BE49-F238E27FC236}">
                <a16:creationId xmlns:a16="http://schemas.microsoft.com/office/drawing/2014/main" xmlns="" id="{C4F969E5-6F82-4658-A735-72D16DDDD1D8}"/>
              </a:ext>
            </a:extLst>
          </p:cNvPr>
          <p:cNvSpPr>
            <a:spLocks noGrp="1"/>
          </p:cNvSpPr>
          <p:nvPr>
            <p:ph type="body" sz="quarter" idx="13"/>
          </p:nvPr>
        </p:nvSpPr>
        <p:spPr/>
        <p:txBody>
          <a:bodyPr/>
          <a:lstStyle/>
          <a:p>
            <a:r>
              <a:rPr lang="en-US" sz="1400" dirty="0"/>
              <a:t>Most outdoor cannabis farms are limited to 1 harvest per year.</a:t>
            </a:r>
          </a:p>
        </p:txBody>
      </p:sp>
      <p:pic>
        <p:nvPicPr>
          <p:cNvPr id="163" name="Picture Placeholder 162" descr="Clipboard Badge">
            <a:extLst>
              <a:ext uri="{FF2B5EF4-FFF2-40B4-BE49-F238E27FC236}">
                <a16:creationId xmlns:a16="http://schemas.microsoft.com/office/drawing/2014/main" xmlns="" id="{B21D58C1-B806-40E0-9006-675AF7916756}"/>
              </a:ext>
            </a:extLst>
          </p:cNvPr>
          <p:cNvPicPr>
            <a:picLocks noGrp="1" noChangeAspect="1"/>
          </p:cNvPicPr>
          <p:nvPr>
            <p:ph type="pic" sz="quarter" idx="30"/>
          </p:nvPr>
        </p:nvPicPr>
        <p:blipFill>
          <a:blip r:embed="rId9">
            <a:extLst>
              <a:ext uri="{96DAC541-7B7A-43D3-8B79-37D633B846F1}">
                <asvg:svgBlip xmlns:asvg="http://schemas.microsoft.com/office/drawing/2016/SVG/main" xmlns="" r:embed="rId10"/>
              </a:ext>
            </a:extLst>
          </a:blip>
          <a:srcRect/>
          <a:stretch/>
        </p:blipFill>
        <p:spPr>
          <a:xfrm>
            <a:off x="7967620" y="2358091"/>
            <a:ext cx="854075" cy="854075"/>
          </a:xfrm>
        </p:spPr>
      </p:pic>
      <p:sp>
        <p:nvSpPr>
          <p:cNvPr id="11" name="Text Placeholder 10">
            <a:extLst>
              <a:ext uri="{FF2B5EF4-FFF2-40B4-BE49-F238E27FC236}">
                <a16:creationId xmlns:a16="http://schemas.microsoft.com/office/drawing/2014/main" xmlns="" id="{ACD29343-5246-427C-BFCC-F61B25177CF4}"/>
              </a:ext>
            </a:extLst>
          </p:cNvPr>
          <p:cNvSpPr>
            <a:spLocks noGrp="1"/>
          </p:cNvSpPr>
          <p:nvPr>
            <p:ph type="body" sz="quarter" idx="19"/>
          </p:nvPr>
        </p:nvSpPr>
        <p:spPr/>
        <p:txBody>
          <a:bodyPr/>
          <a:lstStyle/>
          <a:p>
            <a:r>
              <a:rPr lang="en-US" dirty="0">
                <a:solidFill>
                  <a:schemeClr val="accent3"/>
                </a:solidFill>
              </a:rPr>
              <a:t>Quality Control</a:t>
            </a:r>
          </a:p>
        </p:txBody>
      </p:sp>
      <p:sp>
        <p:nvSpPr>
          <p:cNvPr id="6" name="Text Placeholder 5">
            <a:extLst>
              <a:ext uri="{FF2B5EF4-FFF2-40B4-BE49-F238E27FC236}">
                <a16:creationId xmlns:a16="http://schemas.microsoft.com/office/drawing/2014/main" xmlns="" id="{A163F1F1-E70E-4823-905B-45B18FCD35FA}"/>
              </a:ext>
            </a:extLst>
          </p:cNvPr>
          <p:cNvSpPr>
            <a:spLocks noGrp="1"/>
          </p:cNvSpPr>
          <p:nvPr>
            <p:ph type="body" sz="quarter" idx="14"/>
          </p:nvPr>
        </p:nvSpPr>
        <p:spPr/>
        <p:txBody>
          <a:bodyPr/>
          <a:lstStyle/>
          <a:p>
            <a:r>
              <a:rPr lang="en-US" sz="1400" dirty="0"/>
              <a:t>Certified and consistent product is required to satisfy large customers.</a:t>
            </a:r>
          </a:p>
        </p:txBody>
      </p:sp>
      <p:pic>
        <p:nvPicPr>
          <p:cNvPr id="165" name="Picture Placeholder 164" descr="Flying Money">
            <a:extLst>
              <a:ext uri="{FF2B5EF4-FFF2-40B4-BE49-F238E27FC236}">
                <a16:creationId xmlns:a16="http://schemas.microsoft.com/office/drawing/2014/main" xmlns="" id="{6D714D76-10CE-413E-BCF3-42860232AB97}"/>
              </a:ext>
            </a:extLst>
          </p:cNvPr>
          <p:cNvPicPr>
            <a:picLocks noGrp="1" noChangeAspect="1"/>
          </p:cNvPicPr>
          <p:nvPr>
            <p:ph type="pic" sz="quarter" idx="31"/>
          </p:nvPr>
        </p:nvPicPr>
        <p:blipFill>
          <a:blip r:embed="rId11">
            <a:extLst>
              <a:ext uri="{96DAC541-7B7A-43D3-8B79-37D633B846F1}">
                <asvg:svgBlip xmlns:asvg="http://schemas.microsoft.com/office/drawing/2016/SVG/main" xmlns="" r:embed="rId12"/>
              </a:ext>
            </a:extLst>
          </a:blip>
          <a:srcRect/>
          <a:stretch/>
        </p:blipFill>
        <p:spPr>
          <a:xfrm>
            <a:off x="10261341" y="2358091"/>
            <a:ext cx="854075" cy="854075"/>
          </a:xfrm>
        </p:spPr>
      </p:pic>
      <p:sp>
        <p:nvSpPr>
          <p:cNvPr id="12" name="Text Placeholder 11">
            <a:extLst>
              <a:ext uri="{FF2B5EF4-FFF2-40B4-BE49-F238E27FC236}">
                <a16:creationId xmlns:a16="http://schemas.microsoft.com/office/drawing/2014/main" xmlns="" id="{6248F5E2-762B-44E2-83B5-C078E3551BEA}"/>
              </a:ext>
            </a:extLst>
          </p:cNvPr>
          <p:cNvSpPr>
            <a:spLocks noGrp="1"/>
          </p:cNvSpPr>
          <p:nvPr>
            <p:ph type="body" sz="quarter" idx="20"/>
          </p:nvPr>
        </p:nvSpPr>
        <p:spPr/>
        <p:txBody>
          <a:bodyPr/>
          <a:lstStyle/>
          <a:p>
            <a:r>
              <a:rPr lang="en-US" dirty="0">
                <a:solidFill>
                  <a:schemeClr val="accent3"/>
                </a:solidFill>
              </a:rPr>
              <a:t>High Op Costs</a:t>
            </a:r>
          </a:p>
        </p:txBody>
      </p:sp>
      <p:sp>
        <p:nvSpPr>
          <p:cNvPr id="7" name="Text Placeholder 6">
            <a:extLst>
              <a:ext uri="{FF2B5EF4-FFF2-40B4-BE49-F238E27FC236}">
                <a16:creationId xmlns:a16="http://schemas.microsoft.com/office/drawing/2014/main" xmlns="" id="{A938F1A8-AEA6-473B-9AF3-DA6DF3A50827}"/>
              </a:ext>
            </a:extLst>
          </p:cNvPr>
          <p:cNvSpPr>
            <a:spLocks noGrp="1"/>
          </p:cNvSpPr>
          <p:nvPr>
            <p:ph type="body" sz="quarter" idx="15"/>
          </p:nvPr>
        </p:nvSpPr>
        <p:spPr/>
        <p:txBody>
          <a:bodyPr/>
          <a:lstStyle/>
          <a:p>
            <a:r>
              <a:rPr lang="en-US" sz="1400" dirty="0"/>
              <a:t>Costs of labor, power and logistics can drive an operator out of the market.</a:t>
            </a:r>
          </a:p>
        </p:txBody>
      </p:sp>
      <p:sp>
        <p:nvSpPr>
          <p:cNvPr id="3" name="Slide Number Placeholder 2">
            <a:extLst>
              <a:ext uri="{FF2B5EF4-FFF2-40B4-BE49-F238E27FC236}">
                <a16:creationId xmlns:a16="http://schemas.microsoft.com/office/drawing/2014/main" xmlns="" id="{B2A7A116-BC28-4E39-B586-25212F9948F2}"/>
              </a:ext>
            </a:extLst>
          </p:cNvPr>
          <p:cNvSpPr>
            <a:spLocks noGrp="1"/>
          </p:cNvSpPr>
          <p:nvPr>
            <p:ph type="sldNum" sz="quarter" idx="11"/>
          </p:nvPr>
        </p:nvSpPr>
        <p:spPr/>
        <p:txBody>
          <a:bodyPr/>
          <a:lstStyle/>
          <a:p>
            <a:fld id="{19B51A1E-902D-48AF-9020-955120F399B6}" type="slidenum">
              <a:rPr lang="en-US" smtClean="0"/>
              <a:pPr/>
              <a:t>3</a:t>
            </a:fld>
            <a:endParaRPr lang="en-US" dirty="0"/>
          </a:p>
        </p:txBody>
      </p:sp>
      <p:sp>
        <p:nvSpPr>
          <p:cNvPr id="15" name="Rectangle 14">
            <a:extLst>
              <a:ext uri="{FF2B5EF4-FFF2-40B4-BE49-F238E27FC236}">
                <a16:creationId xmlns:a16="http://schemas.microsoft.com/office/drawing/2014/main" xmlns="" id="{9C0DCF77-7255-4790-A75B-B6A8AA0F76E8}"/>
              </a:ext>
            </a:extLst>
          </p:cNvPr>
          <p:cNvSpPr/>
          <p:nvPr/>
        </p:nvSpPr>
        <p:spPr>
          <a:xfrm flipV="1">
            <a:off x="-1" y="616937"/>
            <a:ext cx="780177" cy="4579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737687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D2D94629-92E1-4C28-9820-5ED89AC6F6F0}"/>
              </a:ext>
            </a:extLst>
          </p:cNvPr>
          <p:cNvPicPr>
            <a:picLocks noChangeAspect="1"/>
          </p:cNvPicPr>
          <p:nvPr/>
        </p:nvPicPr>
        <p:blipFill>
          <a:blip r:embed="rId3" cstate="hqprint">
            <a:extLst>
              <a:ext uri="{28A0092B-C50C-407E-A947-70E740481C1C}">
                <a14:useLocalDpi xmlns:a14="http://schemas.microsoft.com/office/drawing/2010/main"/>
              </a:ext>
            </a:extLst>
          </a:blip>
          <a:srcRect l="16836" r="16836"/>
          <a:stretch/>
        </p:blipFill>
        <p:spPr>
          <a:xfrm>
            <a:off x="4671728" y="83820"/>
            <a:ext cx="7520272" cy="6802533"/>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6" name="Rectangle 25">
            <a:extLst>
              <a:ext uri="{FF2B5EF4-FFF2-40B4-BE49-F238E27FC236}">
                <a16:creationId xmlns:a16="http://schemas.microsoft.com/office/drawing/2014/main" xmlns="" id="{DFBB220E-32B3-4F20-90C6-E336D93BCB3F}"/>
              </a:ext>
            </a:extLst>
          </p:cNvPr>
          <p:cNvSpPr/>
          <p:nvPr/>
        </p:nvSpPr>
        <p:spPr>
          <a:xfrm rot="2136341">
            <a:off x="3471919" y="-2109482"/>
            <a:ext cx="4606251" cy="9167505"/>
          </a:xfrm>
          <a:custGeom>
            <a:avLst/>
            <a:gdLst>
              <a:gd name="connsiteX0" fmla="*/ 0 w 4606251"/>
              <a:gd name="connsiteY0" fmla="*/ 0 h 8879760"/>
              <a:gd name="connsiteX1" fmla="*/ 4606251 w 4606251"/>
              <a:gd name="connsiteY1" fmla="*/ 0 h 8879760"/>
              <a:gd name="connsiteX2" fmla="*/ 4606251 w 4606251"/>
              <a:gd name="connsiteY2" fmla="*/ 8879760 h 8879760"/>
              <a:gd name="connsiteX3" fmla="*/ 0 w 4606251"/>
              <a:gd name="connsiteY3" fmla="*/ 8879760 h 8879760"/>
              <a:gd name="connsiteX4" fmla="*/ 0 w 4606251"/>
              <a:gd name="connsiteY4" fmla="*/ 0 h 8879760"/>
              <a:gd name="connsiteX0" fmla="*/ 981090 w 4606251"/>
              <a:gd name="connsiteY0" fmla="*/ 2659615 h 8879760"/>
              <a:gd name="connsiteX1" fmla="*/ 4606251 w 4606251"/>
              <a:gd name="connsiteY1" fmla="*/ 0 h 8879760"/>
              <a:gd name="connsiteX2" fmla="*/ 4606251 w 4606251"/>
              <a:gd name="connsiteY2" fmla="*/ 8879760 h 8879760"/>
              <a:gd name="connsiteX3" fmla="*/ 0 w 4606251"/>
              <a:gd name="connsiteY3" fmla="*/ 8879760 h 8879760"/>
              <a:gd name="connsiteX4" fmla="*/ 981090 w 4606251"/>
              <a:gd name="connsiteY4" fmla="*/ 2659615 h 8879760"/>
              <a:gd name="connsiteX0" fmla="*/ 226435 w 4606251"/>
              <a:gd name="connsiteY0" fmla="*/ 3176330 h 8879760"/>
              <a:gd name="connsiteX1" fmla="*/ 4606251 w 4606251"/>
              <a:gd name="connsiteY1" fmla="*/ 0 h 8879760"/>
              <a:gd name="connsiteX2" fmla="*/ 4606251 w 4606251"/>
              <a:gd name="connsiteY2" fmla="*/ 8879760 h 8879760"/>
              <a:gd name="connsiteX3" fmla="*/ 0 w 4606251"/>
              <a:gd name="connsiteY3" fmla="*/ 8879760 h 8879760"/>
              <a:gd name="connsiteX4" fmla="*/ 226435 w 4606251"/>
              <a:gd name="connsiteY4" fmla="*/ 3176330 h 8879760"/>
              <a:gd name="connsiteX0" fmla="*/ 226435 w 4606251"/>
              <a:gd name="connsiteY0" fmla="*/ 3176330 h 8879760"/>
              <a:gd name="connsiteX1" fmla="*/ 4606251 w 4606251"/>
              <a:gd name="connsiteY1" fmla="*/ 0 h 8879760"/>
              <a:gd name="connsiteX2" fmla="*/ 4606251 w 4606251"/>
              <a:gd name="connsiteY2" fmla="*/ 8879760 h 8879760"/>
              <a:gd name="connsiteX3" fmla="*/ 0 w 4606251"/>
              <a:gd name="connsiteY3" fmla="*/ 8879760 h 8879760"/>
              <a:gd name="connsiteX4" fmla="*/ 226435 w 4606251"/>
              <a:gd name="connsiteY4" fmla="*/ 3176330 h 8879760"/>
              <a:gd name="connsiteX0" fmla="*/ 226435 w 4606251"/>
              <a:gd name="connsiteY0" fmla="*/ 3176330 h 8906620"/>
              <a:gd name="connsiteX1" fmla="*/ 4606251 w 4606251"/>
              <a:gd name="connsiteY1" fmla="*/ 0 h 8906620"/>
              <a:gd name="connsiteX2" fmla="*/ 4601807 w 4606251"/>
              <a:gd name="connsiteY2" fmla="*/ 8906620 h 8906620"/>
              <a:gd name="connsiteX3" fmla="*/ 0 w 4606251"/>
              <a:gd name="connsiteY3" fmla="*/ 8879760 h 8906620"/>
              <a:gd name="connsiteX4" fmla="*/ 226435 w 4606251"/>
              <a:gd name="connsiteY4" fmla="*/ 3176330 h 8906620"/>
              <a:gd name="connsiteX0" fmla="*/ 226435 w 4606251"/>
              <a:gd name="connsiteY0" fmla="*/ 3176330 h 9369952"/>
              <a:gd name="connsiteX1" fmla="*/ 4606251 w 4606251"/>
              <a:gd name="connsiteY1" fmla="*/ 0 h 9369952"/>
              <a:gd name="connsiteX2" fmla="*/ 4601807 w 4606251"/>
              <a:gd name="connsiteY2" fmla="*/ 8906620 h 9369952"/>
              <a:gd name="connsiteX3" fmla="*/ 0 w 4606251"/>
              <a:gd name="connsiteY3" fmla="*/ 8879760 h 9369952"/>
              <a:gd name="connsiteX4" fmla="*/ 226435 w 4606251"/>
              <a:gd name="connsiteY4" fmla="*/ 3176330 h 9369952"/>
              <a:gd name="connsiteX0" fmla="*/ 226435 w 4606251"/>
              <a:gd name="connsiteY0" fmla="*/ 3176330 h 9200497"/>
              <a:gd name="connsiteX1" fmla="*/ 4606251 w 4606251"/>
              <a:gd name="connsiteY1" fmla="*/ 0 h 9200497"/>
              <a:gd name="connsiteX2" fmla="*/ 4395575 w 4606251"/>
              <a:gd name="connsiteY2" fmla="*/ 8667697 h 9200497"/>
              <a:gd name="connsiteX3" fmla="*/ 0 w 4606251"/>
              <a:gd name="connsiteY3" fmla="*/ 8879760 h 9200497"/>
              <a:gd name="connsiteX4" fmla="*/ 226435 w 4606251"/>
              <a:gd name="connsiteY4" fmla="*/ 3176330 h 9200497"/>
              <a:gd name="connsiteX0" fmla="*/ 226435 w 4606251"/>
              <a:gd name="connsiteY0" fmla="*/ 3176330 h 9302332"/>
              <a:gd name="connsiteX1" fmla="*/ 4606251 w 4606251"/>
              <a:gd name="connsiteY1" fmla="*/ 0 h 9302332"/>
              <a:gd name="connsiteX2" fmla="*/ 4395575 w 4606251"/>
              <a:gd name="connsiteY2" fmla="*/ 8667697 h 9302332"/>
              <a:gd name="connsiteX3" fmla="*/ 0 w 4606251"/>
              <a:gd name="connsiteY3" fmla="*/ 8879760 h 9302332"/>
              <a:gd name="connsiteX4" fmla="*/ 226435 w 4606251"/>
              <a:gd name="connsiteY4" fmla="*/ 3176330 h 9302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6251" h="9302332">
                <a:moveTo>
                  <a:pt x="226435" y="3176330"/>
                </a:moveTo>
                <a:lnTo>
                  <a:pt x="4606251" y="0"/>
                </a:lnTo>
                <a:cubicBezTo>
                  <a:pt x="4604770" y="2968873"/>
                  <a:pt x="4397056" y="5698824"/>
                  <a:pt x="4395575" y="8667697"/>
                </a:cubicBezTo>
                <a:cubicBezTo>
                  <a:pt x="2312867" y="9953782"/>
                  <a:pt x="1533936" y="8888713"/>
                  <a:pt x="0" y="8879760"/>
                </a:cubicBezTo>
                <a:cubicBezTo>
                  <a:pt x="75478" y="6978617"/>
                  <a:pt x="790938" y="5045383"/>
                  <a:pt x="226435" y="317633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TextBox 30">
            <a:extLst>
              <a:ext uri="{FF2B5EF4-FFF2-40B4-BE49-F238E27FC236}">
                <a16:creationId xmlns:a16="http://schemas.microsoft.com/office/drawing/2014/main" xmlns="" id="{3A75CE78-2351-4CBE-BA64-1DE9D39C1A99}"/>
              </a:ext>
            </a:extLst>
          </p:cNvPr>
          <p:cNvSpPr txBox="1"/>
          <p:nvPr/>
        </p:nvSpPr>
        <p:spPr>
          <a:xfrm>
            <a:off x="244967" y="1994323"/>
            <a:ext cx="7319857" cy="523220"/>
          </a:xfrm>
          <a:prstGeom prst="rect">
            <a:avLst/>
          </a:prstGeom>
          <a:noFill/>
        </p:spPr>
        <p:txBody>
          <a:bodyPr wrap="square" rtlCol="0">
            <a:spAutoFit/>
          </a:bodyPr>
          <a:lstStyle/>
          <a:p>
            <a:r>
              <a:rPr lang="en-US" sz="1400" dirty="0"/>
              <a:t>Implementing ISO:9001 Quality Management System and GMP certification to ensure facility compliance and product quality.</a:t>
            </a:r>
          </a:p>
        </p:txBody>
      </p:sp>
      <p:sp>
        <p:nvSpPr>
          <p:cNvPr id="33" name="TextBox 32">
            <a:extLst>
              <a:ext uri="{FF2B5EF4-FFF2-40B4-BE49-F238E27FC236}">
                <a16:creationId xmlns:a16="http://schemas.microsoft.com/office/drawing/2014/main" xmlns="" id="{F9F8ECC9-CEBC-4EFF-ABD0-DF0E8AC168BA}"/>
              </a:ext>
            </a:extLst>
          </p:cNvPr>
          <p:cNvSpPr txBox="1"/>
          <p:nvPr/>
        </p:nvSpPr>
        <p:spPr>
          <a:xfrm>
            <a:off x="244966" y="3535124"/>
            <a:ext cx="6440798" cy="523220"/>
          </a:xfrm>
          <a:prstGeom prst="rect">
            <a:avLst/>
          </a:prstGeom>
          <a:noFill/>
        </p:spPr>
        <p:txBody>
          <a:bodyPr wrap="square" rtlCol="0">
            <a:spAutoFit/>
          </a:bodyPr>
          <a:lstStyle/>
          <a:p>
            <a:r>
              <a:rPr lang="en-US" sz="1400" dirty="0"/>
              <a:t>Chosen site can produce 3 harvests per year, increasing staff utilization, harvest yield, and salable product inventory.</a:t>
            </a:r>
          </a:p>
        </p:txBody>
      </p:sp>
      <p:sp>
        <p:nvSpPr>
          <p:cNvPr id="35" name="TextBox 34">
            <a:extLst>
              <a:ext uri="{FF2B5EF4-FFF2-40B4-BE49-F238E27FC236}">
                <a16:creationId xmlns:a16="http://schemas.microsoft.com/office/drawing/2014/main" xmlns="" id="{3974BF6B-4E8B-4703-B130-9B1D3EF5AAF0}"/>
              </a:ext>
            </a:extLst>
          </p:cNvPr>
          <p:cNvSpPr txBox="1"/>
          <p:nvPr/>
        </p:nvSpPr>
        <p:spPr>
          <a:xfrm>
            <a:off x="245600" y="5234693"/>
            <a:ext cx="5252227" cy="738664"/>
          </a:xfrm>
          <a:prstGeom prst="rect">
            <a:avLst/>
          </a:prstGeom>
          <a:noFill/>
        </p:spPr>
        <p:txBody>
          <a:bodyPr wrap="square" rtlCol="0">
            <a:spAutoFit/>
          </a:bodyPr>
          <a:lstStyle/>
          <a:p>
            <a:r>
              <a:rPr lang="en-US" sz="1400" dirty="0"/>
              <a:t>Utilizing outdoor growing in a region with lower cost of labor and proximity to international markets for export, in addition to favorable tax structures, as the operation is classified as agriculture.</a:t>
            </a:r>
          </a:p>
        </p:txBody>
      </p:sp>
      <p:sp>
        <p:nvSpPr>
          <p:cNvPr id="36" name="Flowchart: Connector 35">
            <a:extLst>
              <a:ext uri="{FF2B5EF4-FFF2-40B4-BE49-F238E27FC236}">
                <a16:creationId xmlns:a16="http://schemas.microsoft.com/office/drawing/2014/main" xmlns="" id="{1F5E9F92-2D01-420E-95A5-0436753A91B1}"/>
              </a:ext>
            </a:extLst>
          </p:cNvPr>
          <p:cNvSpPr/>
          <p:nvPr/>
        </p:nvSpPr>
        <p:spPr>
          <a:xfrm>
            <a:off x="8274583" y="1667333"/>
            <a:ext cx="1064057" cy="1058077"/>
          </a:xfrm>
          <a:prstGeom prst="flowChart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CA" dirty="0"/>
          </a:p>
        </p:txBody>
      </p:sp>
      <p:sp>
        <p:nvSpPr>
          <p:cNvPr id="37" name="Flowchart: Connector 36">
            <a:extLst>
              <a:ext uri="{FF2B5EF4-FFF2-40B4-BE49-F238E27FC236}">
                <a16:creationId xmlns:a16="http://schemas.microsoft.com/office/drawing/2014/main" xmlns="" id="{D21EB0CE-409F-4139-AFA5-EF993734528C}"/>
              </a:ext>
            </a:extLst>
          </p:cNvPr>
          <p:cNvSpPr/>
          <p:nvPr/>
        </p:nvSpPr>
        <p:spPr>
          <a:xfrm>
            <a:off x="7027946" y="3190628"/>
            <a:ext cx="1064057" cy="1058077"/>
          </a:xfrm>
          <a:prstGeom prst="flowChart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CA" dirty="0"/>
          </a:p>
        </p:txBody>
      </p:sp>
      <p:sp>
        <p:nvSpPr>
          <p:cNvPr id="38" name="Flowchart: Connector 37">
            <a:extLst>
              <a:ext uri="{FF2B5EF4-FFF2-40B4-BE49-F238E27FC236}">
                <a16:creationId xmlns:a16="http://schemas.microsoft.com/office/drawing/2014/main" xmlns="" id="{BFCCD9F8-8AC6-4B6C-8CB0-7186EC6864E9}"/>
              </a:ext>
            </a:extLst>
          </p:cNvPr>
          <p:cNvSpPr/>
          <p:nvPr/>
        </p:nvSpPr>
        <p:spPr>
          <a:xfrm>
            <a:off x="5836977" y="4871045"/>
            <a:ext cx="1064057" cy="1058077"/>
          </a:xfrm>
          <a:prstGeom prst="flowChart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CA" dirty="0"/>
          </a:p>
        </p:txBody>
      </p:sp>
      <p:cxnSp>
        <p:nvCxnSpPr>
          <p:cNvPr id="46" name="Straight Connector 45">
            <a:extLst>
              <a:ext uri="{FF2B5EF4-FFF2-40B4-BE49-F238E27FC236}">
                <a16:creationId xmlns:a16="http://schemas.microsoft.com/office/drawing/2014/main" xmlns="" id="{4D6CE5AD-8C56-4594-B6C6-11EAB0EB3DDB}"/>
              </a:ext>
            </a:extLst>
          </p:cNvPr>
          <p:cNvCxnSpPr>
            <a:cxnSpLocks/>
          </p:cNvCxnSpPr>
          <p:nvPr/>
        </p:nvCxnSpPr>
        <p:spPr>
          <a:xfrm>
            <a:off x="329082" y="2792085"/>
            <a:ext cx="6571952" cy="0"/>
          </a:xfrm>
          <a:prstGeom prst="line">
            <a:avLst/>
          </a:prstGeom>
          <a:ln w="317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9" name="Straight Connector 48">
            <a:extLst>
              <a:ext uri="{FF2B5EF4-FFF2-40B4-BE49-F238E27FC236}">
                <a16:creationId xmlns:a16="http://schemas.microsoft.com/office/drawing/2014/main" xmlns="" id="{E7796B90-8291-4C02-B578-23E6D7E31F91}"/>
              </a:ext>
            </a:extLst>
          </p:cNvPr>
          <p:cNvCxnSpPr>
            <a:cxnSpLocks/>
          </p:cNvCxnSpPr>
          <p:nvPr/>
        </p:nvCxnSpPr>
        <p:spPr>
          <a:xfrm>
            <a:off x="329082" y="4455565"/>
            <a:ext cx="5600402" cy="0"/>
          </a:xfrm>
          <a:prstGeom prst="line">
            <a:avLst/>
          </a:prstGeom>
          <a:ln w="317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7" name="Text Placeholder 7">
            <a:extLst>
              <a:ext uri="{FF2B5EF4-FFF2-40B4-BE49-F238E27FC236}">
                <a16:creationId xmlns:a16="http://schemas.microsoft.com/office/drawing/2014/main" xmlns="" id="{EA06A447-E19F-4555-8CF9-62564E0F38DD}"/>
              </a:ext>
            </a:extLst>
          </p:cNvPr>
          <p:cNvSpPr txBox="1">
            <a:spLocks/>
          </p:cNvSpPr>
          <p:nvPr/>
        </p:nvSpPr>
        <p:spPr>
          <a:xfrm>
            <a:off x="244966" y="1671362"/>
            <a:ext cx="4410365" cy="318097"/>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None/>
            </a:pPr>
            <a:r>
              <a:rPr lang="en-US" sz="2000" b="1" dirty="0">
                <a:solidFill>
                  <a:schemeClr val="accent3"/>
                </a:solidFill>
                <a:latin typeface="+mj-lt"/>
                <a:ea typeface="+mj-ea"/>
                <a:cs typeface="+mj-cs"/>
              </a:rPr>
              <a:t>Facility &amp; Product Certification</a:t>
            </a:r>
          </a:p>
        </p:txBody>
      </p:sp>
      <p:sp>
        <p:nvSpPr>
          <p:cNvPr id="28" name="Text Placeholder 8">
            <a:extLst>
              <a:ext uri="{FF2B5EF4-FFF2-40B4-BE49-F238E27FC236}">
                <a16:creationId xmlns:a16="http://schemas.microsoft.com/office/drawing/2014/main" xmlns="" id="{8BA4B005-DAE6-418C-81B9-11225D216A60}"/>
              </a:ext>
            </a:extLst>
          </p:cNvPr>
          <p:cNvSpPr txBox="1">
            <a:spLocks/>
          </p:cNvSpPr>
          <p:nvPr/>
        </p:nvSpPr>
        <p:spPr>
          <a:xfrm>
            <a:off x="244966" y="3190628"/>
            <a:ext cx="3328744" cy="504000"/>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None/>
            </a:pPr>
            <a:r>
              <a:rPr lang="en-US" sz="2000" b="1" dirty="0">
                <a:solidFill>
                  <a:schemeClr val="accent3"/>
                </a:solidFill>
                <a:latin typeface="+mj-lt"/>
                <a:ea typeface="+mj-ea"/>
                <a:cs typeface="+mj-cs"/>
              </a:rPr>
              <a:t>Year-round Growing</a:t>
            </a:r>
          </a:p>
        </p:txBody>
      </p:sp>
      <p:sp>
        <p:nvSpPr>
          <p:cNvPr id="29" name="Text Placeholder 9">
            <a:extLst>
              <a:ext uri="{FF2B5EF4-FFF2-40B4-BE49-F238E27FC236}">
                <a16:creationId xmlns:a16="http://schemas.microsoft.com/office/drawing/2014/main" xmlns="" id="{6C8C6066-749F-4348-B2FD-F916E2E1A846}"/>
              </a:ext>
            </a:extLst>
          </p:cNvPr>
          <p:cNvSpPr txBox="1">
            <a:spLocks/>
          </p:cNvSpPr>
          <p:nvPr/>
        </p:nvSpPr>
        <p:spPr>
          <a:xfrm>
            <a:off x="244966" y="4868120"/>
            <a:ext cx="2160588" cy="391441"/>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None/>
            </a:pPr>
            <a:r>
              <a:rPr lang="en-US" sz="2000" b="1" dirty="0">
                <a:solidFill>
                  <a:schemeClr val="accent3"/>
                </a:solidFill>
                <a:latin typeface="+mj-lt"/>
                <a:ea typeface="+mj-ea"/>
                <a:cs typeface="+mj-cs"/>
              </a:rPr>
              <a:t>Cost Efficiency</a:t>
            </a:r>
          </a:p>
        </p:txBody>
      </p:sp>
      <p:pic>
        <p:nvPicPr>
          <p:cNvPr id="30" name="Picture Placeholder 92" descr="Diploma">
            <a:extLst>
              <a:ext uri="{FF2B5EF4-FFF2-40B4-BE49-F238E27FC236}">
                <a16:creationId xmlns:a16="http://schemas.microsoft.com/office/drawing/2014/main" xmlns="" id="{A6873A03-CD90-4176-9239-E6FE6D4D8187}"/>
              </a:ext>
            </a:extLst>
          </p:cNvPr>
          <p:cNvPicPr>
            <a:picLocks noChangeAspect="1"/>
          </p:cNvPicPr>
          <p:nvPr/>
        </p:nvPicPr>
        <p:blipFill>
          <a:blip r:embed="rId4">
            <a:extLst>
              <a:ext uri="{96DAC541-7B7A-43D3-8B79-37D633B846F1}">
                <asvg:svgBlip xmlns:asvg="http://schemas.microsoft.com/office/drawing/2016/SVG/main" xmlns="" r:embed="rId5"/>
              </a:ext>
            </a:extLst>
          </a:blip>
          <a:srcRect/>
          <a:stretch/>
        </p:blipFill>
        <p:spPr>
          <a:xfrm>
            <a:off x="8403567" y="1793327"/>
            <a:ext cx="806087" cy="806087"/>
          </a:xfrm>
          <a:prstGeom prst="rect">
            <a:avLst/>
          </a:prstGeom>
        </p:spPr>
      </p:pic>
      <p:pic>
        <p:nvPicPr>
          <p:cNvPr id="34" name="Picture Placeholder 96" descr="Piggy Bank">
            <a:extLst>
              <a:ext uri="{FF2B5EF4-FFF2-40B4-BE49-F238E27FC236}">
                <a16:creationId xmlns:a16="http://schemas.microsoft.com/office/drawing/2014/main" xmlns="" id="{B5E6432D-581D-4842-9434-E4CA3EC0E163}"/>
              </a:ext>
            </a:extLst>
          </p:cNvPr>
          <p:cNvPicPr>
            <a:picLocks noChangeAspect="1"/>
          </p:cNvPicPr>
          <p:nvPr/>
        </p:nvPicPr>
        <p:blipFill>
          <a:blip r:embed="rId6">
            <a:extLst>
              <a:ext uri="{96DAC541-7B7A-43D3-8B79-37D633B846F1}">
                <asvg:svgBlip xmlns:asvg="http://schemas.microsoft.com/office/drawing/2016/SVG/main" xmlns="" r:embed="rId7"/>
              </a:ext>
            </a:extLst>
          </a:blip>
          <a:srcRect/>
          <a:stretch/>
        </p:blipFill>
        <p:spPr>
          <a:xfrm>
            <a:off x="5952713" y="4973045"/>
            <a:ext cx="854075" cy="854075"/>
          </a:xfrm>
          <a:prstGeom prst="rect">
            <a:avLst/>
          </a:prstGeom>
        </p:spPr>
      </p:pic>
      <p:sp>
        <p:nvSpPr>
          <p:cNvPr id="22" name="Title 1">
            <a:extLst>
              <a:ext uri="{FF2B5EF4-FFF2-40B4-BE49-F238E27FC236}">
                <a16:creationId xmlns:a16="http://schemas.microsoft.com/office/drawing/2014/main" xmlns="" id="{7672449B-E869-4FC9-B39F-5879187657D0}"/>
              </a:ext>
            </a:extLst>
          </p:cNvPr>
          <p:cNvSpPr txBox="1">
            <a:spLocks/>
          </p:cNvSpPr>
          <p:nvPr/>
        </p:nvSpPr>
        <p:spPr>
          <a:xfrm>
            <a:off x="796572" y="364940"/>
            <a:ext cx="2624808" cy="504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a:lstStyle>
          <a:p>
            <a:pPr algn="ctr"/>
            <a:r>
              <a:rPr lang="en-US" dirty="0"/>
              <a:t>The Solution</a:t>
            </a:r>
          </a:p>
        </p:txBody>
      </p:sp>
      <p:sp>
        <p:nvSpPr>
          <p:cNvPr id="23" name="Rectangle 22">
            <a:extLst>
              <a:ext uri="{FF2B5EF4-FFF2-40B4-BE49-F238E27FC236}">
                <a16:creationId xmlns:a16="http://schemas.microsoft.com/office/drawing/2014/main" xmlns="" id="{C0758D14-4A85-4216-AB9A-73062CAD1FA8}"/>
              </a:ext>
            </a:extLst>
          </p:cNvPr>
          <p:cNvSpPr/>
          <p:nvPr/>
        </p:nvSpPr>
        <p:spPr>
          <a:xfrm flipV="1">
            <a:off x="-1" y="616937"/>
            <a:ext cx="780177" cy="4572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Rectangle 20">
            <a:extLst>
              <a:ext uri="{FF2B5EF4-FFF2-40B4-BE49-F238E27FC236}">
                <a16:creationId xmlns:a16="http://schemas.microsoft.com/office/drawing/2014/main" xmlns="" id="{AE376EEF-FB8B-4F9D-BCAA-B13A961855B3}"/>
              </a:ext>
            </a:extLst>
          </p:cNvPr>
          <p:cNvSpPr/>
          <p:nvPr/>
        </p:nvSpPr>
        <p:spPr>
          <a:xfrm>
            <a:off x="3512820" y="616940"/>
            <a:ext cx="6381001" cy="4571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3" name="Graphic 2" descr="Arrow circle">
            <a:extLst>
              <a:ext uri="{FF2B5EF4-FFF2-40B4-BE49-F238E27FC236}">
                <a16:creationId xmlns:a16="http://schemas.microsoft.com/office/drawing/2014/main" xmlns="" id="{00741FC3-6009-47A3-AB03-B860AA6E4AD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7027946" y="3188989"/>
            <a:ext cx="1011277" cy="1011277"/>
          </a:xfrm>
          <a:prstGeom prst="rect">
            <a:avLst/>
          </a:prstGeom>
        </p:spPr>
      </p:pic>
      <p:sp>
        <p:nvSpPr>
          <p:cNvPr id="4" name="TextBox 3">
            <a:extLst>
              <a:ext uri="{FF2B5EF4-FFF2-40B4-BE49-F238E27FC236}">
                <a16:creationId xmlns:a16="http://schemas.microsoft.com/office/drawing/2014/main" xmlns="" id="{3DE6101B-0CBA-4CC6-8048-62062EE810B2}"/>
              </a:ext>
            </a:extLst>
          </p:cNvPr>
          <p:cNvSpPr txBox="1"/>
          <p:nvPr/>
        </p:nvSpPr>
        <p:spPr>
          <a:xfrm>
            <a:off x="7410017" y="3587399"/>
            <a:ext cx="309614" cy="214457"/>
          </a:xfrm>
          <a:prstGeom prst="rect">
            <a:avLst/>
          </a:prstGeom>
          <a:noFill/>
        </p:spPr>
        <p:txBody>
          <a:bodyPr wrap="square" lIns="0" tIns="0" rIns="0" bIns="0" rtlCol="0">
            <a:noAutofit/>
          </a:bodyPr>
          <a:lstStyle/>
          <a:p>
            <a:pPr algn="l"/>
            <a:r>
              <a:rPr lang="en-CA" sz="1400" b="1" dirty="0">
                <a:solidFill>
                  <a:schemeClr val="bg1"/>
                </a:solidFill>
                <a:latin typeface="+mn-lt"/>
              </a:rPr>
              <a:t>365</a:t>
            </a:r>
          </a:p>
        </p:txBody>
      </p:sp>
      <p:sp>
        <p:nvSpPr>
          <p:cNvPr id="2" name="Right Triangle 1">
            <a:extLst>
              <a:ext uri="{FF2B5EF4-FFF2-40B4-BE49-F238E27FC236}">
                <a16:creationId xmlns:a16="http://schemas.microsoft.com/office/drawing/2014/main" xmlns="" id="{378F3DFB-9E38-4A50-B770-941F1CA44C0B}"/>
              </a:ext>
            </a:extLst>
          </p:cNvPr>
          <p:cNvSpPr/>
          <p:nvPr/>
        </p:nvSpPr>
        <p:spPr>
          <a:xfrm rot="5400000">
            <a:off x="9893820" y="616940"/>
            <a:ext cx="45722" cy="45719"/>
          </a:xfrm>
          <a:prstGeom prst="rtTriangle">
            <a:avLst/>
          </a:prstGeom>
          <a:solidFill>
            <a:srgbClr val="297D53"/>
          </a:solidFill>
          <a:ln>
            <a:solidFill>
              <a:srgbClr val="297D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634071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Arrow Connector 43">
            <a:extLst>
              <a:ext uri="{FF2B5EF4-FFF2-40B4-BE49-F238E27FC236}">
                <a16:creationId xmlns:a16="http://schemas.microsoft.com/office/drawing/2014/main" xmlns="" id="{A7744BF6-2249-49DF-BE13-C8152F5D4A8F}"/>
              </a:ext>
            </a:extLst>
          </p:cNvPr>
          <p:cNvCxnSpPr>
            <a:cxnSpLocks/>
          </p:cNvCxnSpPr>
          <p:nvPr/>
        </p:nvCxnSpPr>
        <p:spPr>
          <a:xfrm>
            <a:off x="3073648" y="3571874"/>
            <a:ext cx="2237027" cy="1"/>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xmlns="" id="{25660B04-FCA8-4131-A99D-AFC6BBEB5F7A}"/>
              </a:ext>
            </a:extLst>
          </p:cNvPr>
          <p:cNvSpPr/>
          <p:nvPr/>
        </p:nvSpPr>
        <p:spPr>
          <a:xfrm>
            <a:off x="423864" y="2214563"/>
            <a:ext cx="2743200" cy="27346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9" name="Oval 48">
            <a:extLst>
              <a:ext uri="{FF2B5EF4-FFF2-40B4-BE49-F238E27FC236}">
                <a16:creationId xmlns:a16="http://schemas.microsoft.com/office/drawing/2014/main" xmlns="" id="{6827CB45-8D26-4F36-B0D8-516827851066}"/>
              </a:ext>
            </a:extLst>
          </p:cNvPr>
          <p:cNvSpPr/>
          <p:nvPr/>
        </p:nvSpPr>
        <p:spPr>
          <a:xfrm>
            <a:off x="480379" y="2268957"/>
            <a:ext cx="2628269" cy="2633663"/>
          </a:xfrm>
          <a:prstGeom prst="ellipse">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Slide Number Placeholder 2">
            <a:extLst>
              <a:ext uri="{FF2B5EF4-FFF2-40B4-BE49-F238E27FC236}">
                <a16:creationId xmlns:a16="http://schemas.microsoft.com/office/drawing/2014/main" xmlns="" id="{8EE49680-1FBA-4EB5-98D4-D57B1A4CAF60}"/>
              </a:ext>
            </a:extLst>
          </p:cNvPr>
          <p:cNvSpPr>
            <a:spLocks noGrp="1"/>
          </p:cNvSpPr>
          <p:nvPr>
            <p:ph type="sldNum" sz="quarter" idx="11"/>
          </p:nvPr>
        </p:nvSpPr>
        <p:spPr/>
        <p:txBody>
          <a:bodyPr/>
          <a:lstStyle/>
          <a:p>
            <a:fld id="{19B51A1E-902D-48AF-9020-955120F399B6}" type="slidenum">
              <a:rPr lang="en-US" noProof="0" smtClean="0"/>
              <a:pPr/>
              <a:t>5</a:t>
            </a:fld>
            <a:endParaRPr lang="en-US" noProof="0" dirty="0"/>
          </a:p>
        </p:txBody>
      </p:sp>
      <p:sp>
        <p:nvSpPr>
          <p:cNvPr id="10" name="TextBox 9">
            <a:extLst>
              <a:ext uri="{FF2B5EF4-FFF2-40B4-BE49-F238E27FC236}">
                <a16:creationId xmlns:a16="http://schemas.microsoft.com/office/drawing/2014/main" xmlns="" id="{59C2A1DE-7934-4CC7-95CF-060070189302}"/>
              </a:ext>
            </a:extLst>
          </p:cNvPr>
          <p:cNvSpPr txBox="1"/>
          <p:nvPr/>
        </p:nvSpPr>
        <p:spPr>
          <a:xfrm>
            <a:off x="6355103" y="2037320"/>
            <a:ext cx="6556286" cy="338554"/>
          </a:xfrm>
          <a:prstGeom prst="rect">
            <a:avLst/>
          </a:prstGeom>
          <a:noFill/>
        </p:spPr>
        <p:txBody>
          <a:bodyPr wrap="square" rtlCol="0">
            <a:spAutoFit/>
          </a:bodyPr>
          <a:lstStyle/>
          <a:p>
            <a:r>
              <a:rPr lang="en-US" sz="1600" dirty="0"/>
              <a:t>Certified, tested and traceable medical grade cannabis products.</a:t>
            </a:r>
          </a:p>
        </p:txBody>
      </p:sp>
      <p:sp>
        <p:nvSpPr>
          <p:cNvPr id="12" name="TextBox 11">
            <a:extLst>
              <a:ext uri="{FF2B5EF4-FFF2-40B4-BE49-F238E27FC236}">
                <a16:creationId xmlns:a16="http://schemas.microsoft.com/office/drawing/2014/main" xmlns="" id="{F3659E22-601E-43DA-A191-0E25F03E04E2}"/>
              </a:ext>
            </a:extLst>
          </p:cNvPr>
          <p:cNvSpPr txBox="1"/>
          <p:nvPr/>
        </p:nvSpPr>
        <p:spPr>
          <a:xfrm>
            <a:off x="6355101" y="3585789"/>
            <a:ext cx="5832387" cy="338554"/>
          </a:xfrm>
          <a:prstGeom prst="rect">
            <a:avLst/>
          </a:prstGeom>
          <a:noFill/>
        </p:spPr>
        <p:txBody>
          <a:bodyPr wrap="square" rtlCol="0">
            <a:spAutoFit/>
          </a:bodyPr>
          <a:lstStyle/>
          <a:p>
            <a:r>
              <a:rPr lang="en-US" sz="1600" dirty="0"/>
              <a:t>Utilizing the free trade zone to distribute product globally.</a:t>
            </a:r>
          </a:p>
        </p:txBody>
      </p:sp>
      <p:sp>
        <p:nvSpPr>
          <p:cNvPr id="14" name="TextBox 13">
            <a:extLst>
              <a:ext uri="{FF2B5EF4-FFF2-40B4-BE49-F238E27FC236}">
                <a16:creationId xmlns:a16="http://schemas.microsoft.com/office/drawing/2014/main" xmlns="" id="{1782FEEB-4C1F-4A0D-BE77-82052EE405F9}"/>
              </a:ext>
            </a:extLst>
          </p:cNvPr>
          <p:cNvSpPr txBox="1"/>
          <p:nvPr/>
        </p:nvSpPr>
        <p:spPr>
          <a:xfrm>
            <a:off x="6355736" y="5016547"/>
            <a:ext cx="5026640" cy="584775"/>
          </a:xfrm>
          <a:prstGeom prst="rect">
            <a:avLst/>
          </a:prstGeom>
          <a:noFill/>
        </p:spPr>
        <p:txBody>
          <a:bodyPr wrap="square" rtlCol="0">
            <a:spAutoFit/>
          </a:bodyPr>
          <a:lstStyle/>
          <a:p>
            <a:r>
              <a:rPr lang="en-US" sz="1600" dirty="0"/>
              <a:t>Ability to sell smokable flower, winterized crude, distillate or isolate.</a:t>
            </a:r>
          </a:p>
        </p:txBody>
      </p:sp>
      <p:sp>
        <p:nvSpPr>
          <p:cNvPr id="16" name="Text Placeholder 7">
            <a:extLst>
              <a:ext uri="{FF2B5EF4-FFF2-40B4-BE49-F238E27FC236}">
                <a16:creationId xmlns:a16="http://schemas.microsoft.com/office/drawing/2014/main" xmlns="" id="{1CD393C5-B0A3-47CA-A05E-433C869BE4A7}"/>
              </a:ext>
            </a:extLst>
          </p:cNvPr>
          <p:cNvSpPr txBox="1">
            <a:spLocks/>
          </p:cNvSpPr>
          <p:nvPr/>
        </p:nvSpPr>
        <p:spPr>
          <a:xfrm>
            <a:off x="6355101" y="1714359"/>
            <a:ext cx="4410365" cy="318097"/>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None/>
            </a:pPr>
            <a:r>
              <a:rPr lang="en-US" sz="2000" b="1" dirty="0">
                <a:solidFill>
                  <a:schemeClr val="accent3"/>
                </a:solidFill>
                <a:latin typeface="+mj-lt"/>
                <a:ea typeface="+mj-ea"/>
                <a:cs typeface="+mj-cs"/>
              </a:rPr>
              <a:t>Certified Product</a:t>
            </a:r>
          </a:p>
        </p:txBody>
      </p:sp>
      <p:sp>
        <p:nvSpPr>
          <p:cNvPr id="18" name="Text Placeholder 8">
            <a:extLst>
              <a:ext uri="{FF2B5EF4-FFF2-40B4-BE49-F238E27FC236}">
                <a16:creationId xmlns:a16="http://schemas.microsoft.com/office/drawing/2014/main" xmlns="" id="{74F51AE3-7566-40B3-869C-EB283A7B1CC6}"/>
              </a:ext>
            </a:extLst>
          </p:cNvPr>
          <p:cNvSpPr txBox="1">
            <a:spLocks/>
          </p:cNvSpPr>
          <p:nvPr/>
        </p:nvSpPr>
        <p:spPr>
          <a:xfrm>
            <a:off x="6355101" y="3241293"/>
            <a:ext cx="3328744" cy="344496"/>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None/>
            </a:pPr>
            <a:r>
              <a:rPr lang="en-US" sz="2000" b="1" dirty="0">
                <a:solidFill>
                  <a:schemeClr val="accent3"/>
                </a:solidFill>
                <a:latin typeface="+mj-lt"/>
                <a:ea typeface="+mj-ea"/>
                <a:cs typeface="+mj-cs"/>
              </a:rPr>
              <a:t>Export Market</a:t>
            </a:r>
          </a:p>
        </p:txBody>
      </p:sp>
      <p:sp>
        <p:nvSpPr>
          <p:cNvPr id="20" name="Text Placeholder 9">
            <a:extLst>
              <a:ext uri="{FF2B5EF4-FFF2-40B4-BE49-F238E27FC236}">
                <a16:creationId xmlns:a16="http://schemas.microsoft.com/office/drawing/2014/main" xmlns="" id="{983A28ED-7A3F-4621-83F4-BB1E75E5BC39}"/>
              </a:ext>
            </a:extLst>
          </p:cNvPr>
          <p:cNvSpPr txBox="1">
            <a:spLocks/>
          </p:cNvSpPr>
          <p:nvPr/>
        </p:nvSpPr>
        <p:spPr>
          <a:xfrm>
            <a:off x="6355101" y="4649974"/>
            <a:ext cx="3157960" cy="391441"/>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None/>
            </a:pPr>
            <a:r>
              <a:rPr lang="en-US" sz="2000" b="1" dirty="0">
                <a:solidFill>
                  <a:schemeClr val="accent3"/>
                </a:solidFill>
                <a:latin typeface="+mj-lt"/>
                <a:ea typeface="+mj-ea"/>
                <a:cs typeface="+mj-cs"/>
              </a:rPr>
              <a:t>Outputs</a:t>
            </a:r>
          </a:p>
        </p:txBody>
      </p:sp>
      <p:sp>
        <p:nvSpPr>
          <p:cNvPr id="34" name="Rectangle 33">
            <a:extLst>
              <a:ext uri="{FF2B5EF4-FFF2-40B4-BE49-F238E27FC236}">
                <a16:creationId xmlns:a16="http://schemas.microsoft.com/office/drawing/2014/main" xmlns="" id="{CEC72196-D616-47AE-8DE6-269F6C9AA335}"/>
              </a:ext>
            </a:extLst>
          </p:cNvPr>
          <p:cNvSpPr/>
          <p:nvPr/>
        </p:nvSpPr>
        <p:spPr>
          <a:xfrm flipV="1">
            <a:off x="3428999" y="616935"/>
            <a:ext cx="7863841" cy="4571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Title 1">
            <a:extLst>
              <a:ext uri="{FF2B5EF4-FFF2-40B4-BE49-F238E27FC236}">
                <a16:creationId xmlns:a16="http://schemas.microsoft.com/office/drawing/2014/main" xmlns="" id="{F60E2B69-496D-463C-8E3B-EE4F16BBCDF1}"/>
              </a:ext>
            </a:extLst>
          </p:cNvPr>
          <p:cNvSpPr txBox="1">
            <a:spLocks/>
          </p:cNvSpPr>
          <p:nvPr/>
        </p:nvSpPr>
        <p:spPr>
          <a:xfrm>
            <a:off x="780176" y="364940"/>
            <a:ext cx="2648824" cy="504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a:lstStyle>
          <a:p>
            <a:pPr algn="ctr"/>
            <a:r>
              <a:rPr lang="en-US" dirty="0"/>
              <a:t>The Product</a:t>
            </a:r>
          </a:p>
        </p:txBody>
      </p:sp>
      <p:sp>
        <p:nvSpPr>
          <p:cNvPr id="38" name="Rectangle 37">
            <a:extLst>
              <a:ext uri="{FF2B5EF4-FFF2-40B4-BE49-F238E27FC236}">
                <a16:creationId xmlns:a16="http://schemas.microsoft.com/office/drawing/2014/main" xmlns="" id="{F6ECE5F4-8538-4E7C-82D8-B6DBE0D97EF9}"/>
              </a:ext>
            </a:extLst>
          </p:cNvPr>
          <p:cNvSpPr/>
          <p:nvPr/>
        </p:nvSpPr>
        <p:spPr>
          <a:xfrm flipV="1">
            <a:off x="-1" y="616937"/>
            <a:ext cx="780177" cy="4579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40" name="Connector: Elbow 39">
            <a:extLst>
              <a:ext uri="{FF2B5EF4-FFF2-40B4-BE49-F238E27FC236}">
                <a16:creationId xmlns:a16="http://schemas.microsoft.com/office/drawing/2014/main" xmlns="" id="{798121D6-026E-4C40-8760-AC02A11DA815}"/>
              </a:ext>
            </a:extLst>
          </p:cNvPr>
          <p:cNvCxnSpPr>
            <a:cxnSpLocks/>
          </p:cNvCxnSpPr>
          <p:nvPr/>
        </p:nvCxnSpPr>
        <p:spPr>
          <a:xfrm flipV="1">
            <a:off x="3255341" y="2078576"/>
            <a:ext cx="2061911" cy="1493299"/>
          </a:xfrm>
          <a:prstGeom prst="bentConnector3">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xmlns="" id="{63D96717-9B4F-40B4-B2A5-FF6F42AE6AF1}"/>
              </a:ext>
            </a:extLst>
          </p:cNvPr>
          <p:cNvCxnSpPr>
            <a:cxnSpLocks/>
          </p:cNvCxnSpPr>
          <p:nvPr/>
        </p:nvCxnSpPr>
        <p:spPr>
          <a:xfrm>
            <a:off x="3255341" y="3571875"/>
            <a:ext cx="2061911" cy="1493299"/>
          </a:xfrm>
          <a:prstGeom prst="bentConnector3">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pic>
        <p:nvPicPr>
          <p:cNvPr id="55" name="Graphic 54" descr="Inventory">
            <a:extLst>
              <a:ext uri="{FF2B5EF4-FFF2-40B4-BE49-F238E27FC236}">
                <a16:creationId xmlns:a16="http://schemas.microsoft.com/office/drawing/2014/main" xmlns="" id="{9D9F52EB-7ECB-43F1-9031-B46726CEF6C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564156" y="4760078"/>
            <a:ext cx="655820" cy="655820"/>
          </a:xfrm>
          <a:prstGeom prst="rect">
            <a:avLst/>
          </a:prstGeom>
        </p:spPr>
      </p:pic>
      <p:pic>
        <p:nvPicPr>
          <p:cNvPr id="57" name="Graphic 56" descr="Test tubes">
            <a:extLst>
              <a:ext uri="{FF2B5EF4-FFF2-40B4-BE49-F238E27FC236}">
                <a16:creationId xmlns:a16="http://schemas.microsoft.com/office/drawing/2014/main" xmlns="" id="{F05FFE14-055F-4E56-8867-960A8F3D4592}"/>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564156" y="1722157"/>
            <a:ext cx="661512" cy="661512"/>
          </a:xfrm>
          <a:prstGeom prst="rect">
            <a:avLst/>
          </a:prstGeom>
        </p:spPr>
      </p:pic>
      <p:pic>
        <p:nvPicPr>
          <p:cNvPr id="59" name="Graphic 58" descr="World">
            <a:extLst>
              <a:ext uri="{FF2B5EF4-FFF2-40B4-BE49-F238E27FC236}">
                <a16:creationId xmlns:a16="http://schemas.microsoft.com/office/drawing/2014/main" xmlns="" id="{44D2C843-3B24-4564-B910-7B05B7108B2F}"/>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5579766" y="3259574"/>
            <a:ext cx="624599" cy="624599"/>
          </a:xfrm>
          <a:prstGeom prst="rect">
            <a:avLst/>
          </a:prstGeom>
        </p:spPr>
      </p:pic>
      <p:pic>
        <p:nvPicPr>
          <p:cNvPr id="4" name="Picture 3">
            <a:extLst>
              <a:ext uri="{FF2B5EF4-FFF2-40B4-BE49-F238E27FC236}">
                <a16:creationId xmlns:a16="http://schemas.microsoft.com/office/drawing/2014/main" xmlns="" id="{27653581-2C07-40B7-8FF1-D8D6ACAD88A2}"/>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530170" y="2306701"/>
            <a:ext cx="2530343" cy="2530343"/>
          </a:xfrm>
          <a:prstGeom prst="rect">
            <a:avLst/>
          </a:prstGeom>
        </p:spPr>
      </p:pic>
    </p:spTree>
    <p:extLst>
      <p:ext uri="{BB962C8B-B14F-4D97-AF65-F5344CB8AC3E}">
        <p14:creationId xmlns:p14="http://schemas.microsoft.com/office/powerpoint/2010/main" val="2588312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34CB57DF-CC02-48C5-B533-85062A29F33E}"/>
              </a:ext>
            </a:extLst>
          </p:cNvPr>
          <p:cNvSpPr>
            <a:spLocks noGrp="1"/>
          </p:cNvSpPr>
          <p:nvPr>
            <p:ph type="sldNum" sz="quarter" idx="11"/>
          </p:nvPr>
        </p:nvSpPr>
        <p:spPr/>
        <p:txBody>
          <a:bodyPr/>
          <a:lstStyle/>
          <a:p>
            <a:fld id="{19B51A1E-902D-48AF-9020-955120F399B6}" type="slidenum">
              <a:rPr lang="en-US" noProof="0" smtClean="0"/>
              <a:pPr/>
              <a:t>6</a:t>
            </a:fld>
            <a:endParaRPr lang="en-US" noProof="0" dirty="0"/>
          </a:p>
        </p:txBody>
      </p:sp>
      <p:sp>
        <p:nvSpPr>
          <p:cNvPr id="6" name="Rectangle 5">
            <a:extLst>
              <a:ext uri="{FF2B5EF4-FFF2-40B4-BE49-F238E27FC236}">
                <a16:creationId xmlns:a16="http://schemas.microsoft.com/office/drawing/2014/main" xmlns="" id="{4838BE23-E432-4E0B-817C-D234B081956C}"/>
              </a:ext>
            </a:extLst>
          </p:cNvPr>
          <p:cNvSpPr/>
          <p:nvPr/>
        </p:nvSpPr>
        <p:spPr>
          <a:xfrm flipV="1">
            <a:off x="-1" y="616937"/>
            <a:ext cx="780177" cy="4579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Rectangle 1">
            <a:extLst>
              <a:ext uri="{FF2B5EF4-FFF2-40B4-BE49-F238E27FC236}">
                <a16:creationId xmlns:a16="http://schemas.microsoft.com/office/drawing/2014/main" xmlns="" id="{F63F1B9C-D7E6-45E0-BB97-56A4D9CAD5BB}"/>
              </a:ext>
            </a:extLst>
          </p:cNvPr>
          <p:cNvSpPr/>
          <p:nvPr/>
        </p:nvSpPr>
        <p:spPr>
          <a:xfrm flipV="1">
            <a:off x="2743201" y="616934"/>
            <a:ext cx="8549640" cy="4579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9" name="Title 1">
            <a:extLst>
              <a:ext uri="{FF2B5EF4-FFF2-40B4-BE49-F238E27FC236}">
                <a16:creationId xmlns:a16="http://schemas.microsoft.com/office/drawing/2014/main" xmlns="" id="{DFBBCDE6-F35C-4704-96F2-89EBE296A918}"/>
              </a:ext>
            </a:extLst>
          </p:cNvPr>
          <p:cNvSpPr>
            <a:spLocks noGrp="1"/>
          </p:cNvSpPr>
          <p:nvPr>
            <p:ph type="title"/>
          </p:nvPr>
        </p:nvSpPr>
        <p:spPr>
          <a:xfrm>
            <a:off x="780177" y="364940"/>
            <a:ext cx="1963023" cy="504000"/>
          </a:xfrm>
        </p:spPr>
        <p:txBody>
          <a:bodyPr/>
          <a:lstStyle/>
          <a:p>
            <a:pPr algn="ctr"/>
            <a:r>
              <a:rPr lang="en-US" dirty="0"/>
              <a:t>Location</a:t>
            </a:r>
          </a:p>
        </p:txBody>
      </p:sp>
      <p:grpSp>
        <p:nvGrpSpPr>
          <p:cNvPr id="77" name="Group 76">
            <a:extLst>
              <a:ext uri="{FF2B5EF4-FFF2-40B4-BE49-F238E27FC236}">
                <a16:creationId xmlns:a16="http://schemas.microsoft.com/office/drawing/2014/main" xmlns="" id="{7A34E695-A725-4737-9A16-FB6EEBCC3EA1}"/>
              </a:ext>
            </a:extLst>
          </p:cNvPr>
          <p:cNvGrpSpPr/>
          <p:nvPr/>
        </p:nvGrpSpPr>
        <p:grpSpPr>
          <a:xfrm>
            <a:off x="3511080" y="1028700"/>
            <a:ext cx="5169840" cy="4985748"/>
            <a:chOff x="2178395" y="1049819"/>
            <a:chExt cx="4787211" cy="4616748"/>
          </a:xfrm>
        </p:grpSpPr>
        <p:grpSp>
          <p:nvGrpSpPr>
            <p:cNvPr id="84" name="Group 83">
              <a:extLst>
                <a:ext uri="{FF2B5EF4-FFF2-40B4-BE49-F238E27FC236}">
                  <a16:creationId xmlns:a16="http://schemas.microsoft.com/office/drawing/2014/main" xmlns="" id="{79BE5EB2-F356-4FA5-9808-4329150E3B8A}"/>
                </a:ext>
              </a:extLst>
            </p:cNvPr>
            <p:cNvGrpSpPr/>
            <p:nvPr/>
          </p:nvGrpSpPr>
          <p:grpSpPr>
            <a:xfrm>
              <a:off x="2178395" y="1049819"/>
              <a:ext cx="4787211" cy="4616748"/>
              <a:chOff x="2178395" y="1049819"/>
              <a:chExt cx="4787211" cy="4616748"/>
            </a:xfrm>
          </p:grpSpPr>
          <p:sp>
            <p:nvSpPr>
              <p:cNvPr id="109" name="Oval 108">
                <a:extLst>
                  <a:ext uri="{FF2B5EF4-FFF2-40B4-BE49-F238E27FC236}">
                    <a16:creationId xmlns:a16="http://schemas.microsoft.com/office/drawing/2014/main" xmlns="" id="{90481038-02E4-44F1-980F-4C329026A7CF}"/>
                  </a:ext>
                </a:extLst>
              </p:cNvPr>
              <p:cNvSpPr/>
              <p:nvPr/>
            </p:nvSpPr>
            <p:spPr>
              <a:xfrm>
                <a:off x="2743201" y="1656395"/>
                <a:ext cx="3657600" cy="3657598"/>
              </a:xfrm>
              <a:prstGeom prst="ellipse">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anose="020B0604020202020204" pitchFamily="34" charset="0"/>
                  <a:cs typeface="Arial" panose="020B0604020202020204" pitchFamily="34" charset="0"/>
                </a:endParaRPr>
              </a:p>
            </p:txBody>
          </p:sp>
          <p:grpSp>
            <p:nvGrpSpPr>
              <p:cNvPr id="110" name="Group 109">
                <a:extLst>
                  <a:ext uri="{FF2B5EF4-FFF2-40B4-BE49-F238E27FC236}">
                    <a16:creationId xmlns:a16="http://schemas.microsoft.com/office/drawing/2014/main" xmlns="" id="{C9CE17BE-FCC7-43C1-8012-CB4D547A8AAE}"/>
                  </a:ext>
                </a:extLst>
              </p:cNvPr>
              <p:cNvGrpSpPr/>
              <p:nvPr/>
            </p:nvGrpSpPr>
            <p:grpSpPr>
              <a:xfrm>
                <a:off x="2178395" y="1049819"/>
                <a:ext cx="4787211" cy="4616748"/>
                <a:chOff x="2467507" y="1796793"/>
                <a:chExt cx="4787211" cy="4616748"/>
              </a:xfrm>
            </p:grpSpPr>
            <p:sp>
              <p:nvSpPr>
                <p:cNvPr id="111" name="Oval 110">
                  <a:extLst>
                    <a:ext uri="{FF2B5EF4-FFF2-40B4-BE49-F238E27FC236}">
                      <a16:creationId xmlns:a16="http://schemas.microsoft.com/office/drawing/2014/main" xmlns="" id="{E5CDF522-AC3B-4C24-9478-D1A63359A540}"/>
                    </a:ext>
                  </a:extLst>
                </p:cNvPr>
                <p:cNvSpPr/>
                <p:nvPr/>
              </p:nvSpPr>
              <p:spPr>
                <a:xfrm>
                  <a:off x="4208930" y="1796793"/>
                  <a:ext cx="1304365" cy="1304365"/>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dirty="0">
                    <a:latin typeface="Arial" panose="020B0604020202020204" pitchFamily="34" charset="0"/>
                    <a:cs typeface="Arial" panose="020B0604020202020204" pitchFamily="34" charset="0"/>
                  </a:endParaRPr>
                </a:p>
              </p:txBody>
            </p:sp>
            <p:sp>
              <p:nvSpPr>
                <p:cNvPr id="112" name="Oval 111">
                  <a:extLst>
                    <a:ext uri="{FF2B5EF4-FFF2-40B4-BE49-F238E27FC236}">
                      <a16:creationId xmlns:a16="http://schemas.microsoft.com/office/drawing/2014/main" xmlns="" id="{0D87EC45-94AE-4CDB-8400-141AAA13FB50}"/>
                    </a:ext>
                  </a:extLst>
                </p:cNvPr>
                <p:cNvSpPr/>
                <p:nvPr/>
              </p:nvSpPr>
              <p:spPr>
                <a:xfrm>
                  <a:off x="2467507" y="3062010"/>
                  <a:ext cx="1304365" cy="1304365"/>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dirty="0">
                    <a:latin typeface="Arial" panose="020B0604020202020204" pitchFamily="34" charset="0"/>
                    <a:cs typeface="Arial" panose="020B0604020202020204" pitchFamily="34" charset="0"/>
                  </a:endParaRPr>
                </a:p>
              </p:txBody>
            </p:sp>
            <p:sp>
              <p:nvSpPr>
                <p:cNvPr id="113" name="Oval 112">
                  <a:extLst>
                    <a:ext uri="{FF2B5EF4-FFF2-40B4-BE49-F238E27FC236}">
                      <a16:creationId xmlns:a16="http://schemas.microsoft.com/office/drawing/2014/main" xmlns="" id="{6D40E327-EABB-444C-BE96-A47B3BE0DF8C}"/>
                    </a:ext>
                  </a:extLst>
                </p:cNvPr>
                <p:cNvSpPr/>
                <p:nvPr/>
              </p:nvSpPr>
              <p:spPr>
                <a:xfrm>
                  <a:off x="5285189" y="5109176"/>
                  <a:ext cx="1304365" cy="1304365"/>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dirty="0">
                    <a:latin typeface="Arial" panose="020B0604020202020204" pitchFamily="34" charset="0"/>
                    <a:cs typeface="Arial" panose="020B0604020202020204" pitchFamily="34" charset="0"/>
                  </a:endParaRPr>
                </a:p>
              </p:txBody>
            </p:sp>
            <p:sp>
              <p:nvSpPr>
                <p:cNvPr id="114" name="Oval 113">
                  <a:extLst>
                    <a:ext uri="{FF2B5EF4-FFF2-40B4-BE49-F238E27FC236}">
                      <a16:creationId xmlns:a16="http://schemas.microsoft.com/office/drawing/2014/main" xmlns="" id="{0A6DDF54-F929-4C4D-BEC6-2BE86A6E24B2}"/>
                    </a:ext>
                  </a:extLst>
                </p:cNvPr>
                <p:cNvSpPr/>
                <p:nvPr/>
              </p:nvSpPr>
              <p:spPr>
                <a:xfrm>
                  <a:off x="3132671" y="5109176"/>
                  <a:ext cx="1304365" cy="1304365"/>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dirty="0">
                    <a:latin typeface="Arial" panose="020B0604020202020204" pitchFamily="34" charset="0"/>
                    <a:cs typeface="Arial" panose="020B0604020202020204" pitchFamily="34" charset="0"/>
                  </a:endParaRPr>
                </a:p>
              </p:txBody>
            </p:sp>
            <p:sp>
              <p:nvSpPr>
                <p:cNvPr id="115" name="Oval 114">
                  <a:extLst>
                    <a:ext uri="{FF2B5EF4-FFF2-40B4-BE49-F238E27FC236}">
                      <a16:creationId xmlns:a16="http://schemas.microsoft.com/office/drawing/2014/main" xmlns="" id="{9450A8DF-E97F-42E5-9707-6B0E455EEEBB}"/>
                    </a:ext>
                  </a:extLst>
                </p:cNvPr>
                <p:cNvSpPr/>
                <p:nvPr/>
              </p:nvSpPr>
              <p:spPr>
                <a:xfrm>
                  <a:off x="5950353" y="3062010"/>
                  <a:ext cx="1304365" cy="1304365"/>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dirty="0">
                    <a:latin typeface="Arial" panose="020B0604020202020204" pitchFamily="34" charset="0"/>
                    <a:cs typeface="Arial" panose="020B0604020202020204" pitchFamily="34" charset="0"/>
                  </a:endParaRPr>
                </a:p>
              </p:txBody>
            </p:sp>
          </p:grpSp>
        </p:grpSp>
        <p:grpSp>
          <p:nvGrpSpPr>
            <p:cNvPr id="88" name="Group 87">
              <a:extLst>
                <a:ext uri="{FF2B5EF4-FFF2-40B4-BE49-F238E27FC236}">
                  <a16:creationId xmlns:a16="http://schemas.microsoft.com/office/drawing/2014/main" xmlns="" id="{9197B3F2-AA29-424F-80B8-2D2A7192106F}"/>
                </a:ext>
              </a:extLst>
            </p:cNvPr>
            <p:cNvGrpSpPr/>
            <p:nvPr/>
          </p:nvGrpSpPr>
          <p:grpSpPr>
            <a:xfrm>
              <a:off x="3585453" y="2611696"/>
              <a:ext cx="1886006" cy="1651164"/>
              <a:chOff x="3628997" y="2611696"/>
              <a:chExt cx="1886006" cy="1651164"/>
            </a:xfrm>
          </p:grpSpPr>
          <p:grpSp>
            <p:nvGrpSpPr>
              <p:cNvPr id="89" name="Group 88">
                <a:extLst>
                  <a:ext uri="{FF2B5EF4-FFF2-40B4-BE49-F238E27FC236}">
                    <a16:creationId xmlns:a16="http://schemas.microsoft.com/office/drawing/2014/main" xmlns="" id="{261506CD-F2D7-42C7-9AB5-3B9C450F8FCF}"/>
                  </a:ext>
                </a:extLst>
              </p:cNvPr>
              <p:cNvGrpSpPr/>
              <p:nvPr/>
            </p:nvGrpSpPr>
            <p:grpSpPr>
              <a:xfrm>
                <a:off x="4213657" y="2611696"/>
                <a:ext cx="1002087" cy="238000"/>
                <a:chOff x="923165" y="3188562"/>
                <a:chExt cx="1002087" cy="238000"/>
              </a:xfrm>
            </p:grpSpPr>
            <p:sp>
              <p:nvSpPr>
                <p:cNvPr id="102" name="Freeform 72">
                  <a:extLst>
                    <a:ext uri="{FF2B5EF4-FFF2-40B4-BE49-F238E27FC236}">
                      <a16:creationId xmlns:a16="http://schemas.microsoft.com/office/drawing/2014/main" xmlns="" id="{D30B1761-7D51-4627-9C56-381245E5CA3F}"/>
                    </a:ext>
                  </a:extLst>
                </p:cNvPr>
                <p:cNvSpPr/>
                <p:nvPr/>
              </p:nvSpPr>
              <p:spPr>
                <a:xfrm>
                  <a:off x="923165" y="3188562"/>
                  <a:ext cx="975360" cy="206255"/>
                </a:xfrm>
                <a:custGeom>
                  <a:avLst/>
                  <a:gdLst>
                    <a:gd name="connsiteX0" fmla="*/ 0 w 1584960"/>
                    <a:gd name="connsiteY0" fmla="*/ 1307869 h 1523475"/>
                    <a:gd name="connsiteX1" fmla="*/ 975360 w 1584960"/>
                    <a:gd name="connsiteY1" fmla="*/ 1418706 h 1523475"/>
                    <a:gd name="connsiteX2" fmla="*/ 1584960 w 1584960"/>
                    <a:gd name="connsiteY2" fmla="*/ 0 h 1523475"/>
                    <a:gd name="connsiteX0" fmla="*/ 0 w 975360"/>
                    <a:gd name="connsiteY0" fmla="*/ 0 h 215606"/>
                    <a:gd name="connsiteX1" fmla="*/ 975360 w 975360"/>
                    <a:gd name="connsiteY1" fmla="*/ 110837 h 215606"/>
                    <a:gd name="connsiteX0" fmla="*/ 0 w 975360"/>
                    <a:gd name="connsiteY0" fmla="*/ 0 h 110837"/>
                    <a:gd name="connsiteX1" fmla="*/ 975360 w 975360"/>
                    <a:gd name="connsiteY1" fmla="*/ 110837 h 110837"/>
                    <a:gd name="connsiteX0" fmla="*/ 0 w 975360"/>
                    <a:gd name="connsiteY0" fmla="*/ 0 h 94212"/>
                    <a:gd name="connsiteX1" fmla="*/ 975360 w 975360"/>
                    <a:gd name="connsiteY1" fmla="*/ 94212 h 94212"/>
                    <a:gd name="connsiteX0" fmla="*/ 0 w 975360"/>
                    <a:gd name="connsiteY0" fmla="*/ 104517 h 198729"/>
                    <a:gd name="connsiteX1" fmla="*/ 975360 w 975360"/>
                    <a:gd name="connsiteY1" fmla="*/ 198729 h 198729"/>
                    <a:gd name="connsiteX0" fmla="*/ 0 w 975360"/>
                    <a:gd name="connsiteY0" fmla="*/ 100959 h 206255"/>
                    <a:gd name="connsiteX1" fmla="*/ 975360 w 975360"/>
                    <a:gd name="connsiteY1" fmla="*/ 206255 h 206255"/>
                  </a:gdLst>
                  <a:ahLst/>
                  <a:cxnLst>
                    <a:cxn ang="0">
                      <a:pos x="connsiteX0" y="connsiteY0"/>
                    </a:cxn>
                    <a:cxn ang="0">
                      <a:pos x="connsiteX1" y="connsiteY1"/>
                    </a:cxn>
                  </a:cxnLst>
                  <a:rect l="l" t="t" r="r" b="b"/>
                  <a:pathLst>
                    <a:path w="975360" h="206255">
                      <a:moveTo>
                        <a:pt x="0" y="100959"/>
                      </a:moveTo>
                      <a:cubicBezTo>
                        <a:pt x="344516" y="-89311"/>
                        <a:pt x="799869" y="14139"/>
                        <a:pt x="975360" y="206255"/>
                      </a:cubicBezTo>
                    </a:path>
                  </a:pathLst>
                </a:custGeom>
                <a:no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anose="020B0604020202020204" pitchFamily="34" charset="0"/>
                    <a:cs typeface="Arial" panose="020B0604020202020204" pitchFamily="34" charset="0"/>
                  </a:endParaRPr>
                </a:p>
              </p:txBody>
            </p:sp>
            <p:sp>
              <p:nvSpPr>
                <p:cNvPr id="103" name="Freeform 73">
                  <a:extLst>
                    <a:ext uri="{FF2B5EF4-FFF2-40B4-BE49-F238E27FC236}">
                      <a16:creationId xmlns:a16="http://schemas.microsoft.com/office/drawing/2014/main" xmlns="" id="{D4864951-C89E-4F44-AF53-FFB62EA8E445}"/>
                    </a:ext>
                  </a:extLst>
                </p:cNvPr>
                <p:cNvSpPr/>
                <p:nvPr/>
              </p:nvSpPr>
              <p:spPr>
                <a:xfrm rot="7200000">
                  <a:off x="1794934" y="3296245"/>
                  <a:ext cx="133295" cy="127340"/>
                </a:xfrm>
                <a:custGeom>
                  <a:avLst/>
                  <a:gdLst>
                    <a:gd name="connsiteX0" fmla="*/ 0 w 1584960"/>
                    <a:gd name="connsiteY0" fmla="*/ 1307869 h 1523475"/>
                    <a:gd name="connsiteX1" fmla="*/ 975360 w 1584960"/>
                    <a:gd name="connsiteY1" fmla="*/ 1418706 h 1523475"/>
                    <a:gd name="connsiteX2" fmla="*/ 1584960 w 1584960"/>
                    <a:gd name="connsiteY2" fmla="*/ 0 h 1523475"/>
                    <a:gd name="connsiteX0" fmla="*/ 0 w 975360"/>
                    <a:gd name="connsiteY0" fmla="*/ 0 h 215606"/>
                    <a:gd name="connsiteX1" fmla="*/ 975360 w 975360"/>
                    <a:gd name="connsiteY1" fmla="*/ 110837 h 215606"/>
                    <a:gd name="connsiteX0" fmla="*/ 0 w 975360"/>
                    <a:gd name="connsiteY0" fmla="*/ 0 h 110837"/>
                    <a:gd name="connsiteX1" fmla="*/ 975360 w 975360"/>
                    <a:gd name="connsiteY1" fmla="*/ 110837 h 110837"/>
                    <a:gd name="connsiteX0" fmla="*/ 0 w 975360"/>
                    <a:gd name="connsiteY0" fmla="*/ 0 h 94212"/>
                    <a:gd name="connsiteX1" fmla="*/ 975360 w 975360"/>
                    <a:gd name="connsiteY1" fmla="*/ 94212 h 94212"/>
                    <a:gd name="connsiteX0" fmla="*/ 0 w 975360"/>
                    <a:gd name="connsiteY0" fmla="*/ 104517 h 198729"/>
                    <a:gd name="connsiteX1" fmla="*/ 975360 w 975360"/>
                    <a:gd name="connsiteY1" fmla="*/ 198729 h 198729"/>
                    <a:gd name="connsiteX0" fmla="*/ 0 w 975360"/>
                    <a:gd name="connsiteY0" fmla="*/ 100959 h 206255"/>
                    <a:gd name="connsiteX1" fmla="*/ 975360 w 975360"/>
                    <a:gd name="connsiteY1" fmla="*/ 206255 h 206255"/>
                    <a:gd name="connsiteX0" fmla="*/ 0 w 975360"/>
                    <a:gd name="connsiteY0" fmla="*/ 132494 h 237790"/>
                    <a:gd name="connsiteX1" fmla="*/ 424012 w 975360"/>
                    <a:gd name="connsiteY1" fmla="*/ 33747 h 237790"/>
                    <a:gd name="connsiteX2" fmla="*/ 975360 w 975360"/>
                    <a:gd name="connsiteY2" fmla="*/ 237790 h 237790"/>
                    <a:gd name="connsiteX0" fmla="*/ 0 w 975360"/>
                    <a:gd name="connsiteY0" fmla="*/ 98747 h 204043"/>
                    <a:gd name="connsiteX1" fmla="*/ 424012 w 975360"/>
                    <a:gd name="connsiteY1" fmla="*/ 0 h 204043"/>
                    <a:gd name="connsiteX2" fmla="*/ 975360 w 975360"/>
                    <a:gd name="connsiteY2" fmla="*/ 204043 h 204043"/>
                    <a:gd name="connsiteX0" fmla="*/ 0 w 567713"/>
                    <a:gd name="connsiteY0" fmla="*/ 98747 h 144374"/>
                    <a:gd name="connsiteX1" fmla="*/ 424012 w 567713"/>
                    <a:gd name="connsiteY1" fmla="*/ 0 h 144374"/>
                    <a:gd name="connsiteX2" fmla="*/ 567712 w 567713"/>
                    <a:gd name="connsiteY2" fmla="*/ 144374 h 144374"/>
                    <a:gd name="connsiteX0" fmla="*/ 0 w 604938"/>
                    <a:gd name="connsiteY0" fmla="*/ 98747 h 144374"/>
                    <a:gd name="connsiteX1" fmla="*/ 424012 w 604938"/>
                    <a:gd name="connsiteY1" fmla="*/ 0 h 144374"/>
                    <a:gd name="connsiteX2" fmla="*/ 567712 w 604938"/>
                    <a:gd name="connsiteY2" fmla="*/ 144374 h 144374"/>
                    <a:gd name="connsiteX0" fmla="*/ 0 w 567713"/>
                    <a:gd name="connsiteY0" fmla="*/ 98747 h 144374"/>
                    <a:gd name="connsiteX1" fmla="*/ 424012 w 567713"/>
                    <a:gd name="connsiteY1" fmla="*/ 0 h 144374"/>
                    <a:gd name="connsiteX2" fmla="*/ 567712 w 567713"/>
                    <a:gd name="connsiteY2" fmla="*/ 144374 h 144374"/>
                    <a:gd name="connsiteX0" fmla="*/ 0 w 360589"/>
                    <a:gd name="connsiteY0" fmla="*/ 120328 h 144374"/>
                    <a:gd name="connsiteX1" fmla="*/ 216888 w 360589"/>
                    <a:gd name="connsiteY1" fmla="*/ 0 h 144374"/>
                    <a:gd name="connsiteX2" fmla="*/ 360588 w 360589"/>
                    <a:gd name="connsiteY2" fmla="*/ 144374 h 144374"/>
                    <a:gd name="connsiteX0" fmla="*/ 0 w 360589"/>
                    <a:gd name="connsiteY0" fmla="*/ 120328 h 144374"/>
                    <a:gd name="connsiteX1" fmla="*/ 216888 w 360589"/>
                    <a:gd name="connsiteY1" fmla="*/ 0 h 144374"/>
                    <a:gd name="connsiteX2" fmla="*/ 360588 w 360589"/>
                    <a:gd name="connsiteY2" fmla="*/ 144374 h 144374"/>
                    <a:gd name="connsiteX0" fmla="*/ 0 w 360589"/>
                    <a:gd name="connsiteY0" fmla="*/ 120328 h 144374"/>
                    <a:gd name="connsiteX1" fmla="*/ 216888 w 360589"/>
                    <a:gd name="connsiteY1" fmla="*/ 0 h 144374"/>
                    <a:gd name="connsiteX2" fmla="*/ 360588 w 360589"/>
                    <a:gd name="connsiteY2" fmla="*/ 144374 h 144374"/>
                    <a:gd name="connsiteX0" fmla="*/ 0 w 360589"/>
                    <a:gd name="connsiteY0" fmla="*/ 120328 h 144374"/>
                    <a:gd name="connsiteX1" fmla="*/ 216888 w 360589"/>
                    <a:gd name="connsiteY1" fmla="*/ 0 h 144374"/>
                    <a:gd name="connsiteX2" fmla="*/ 360588 w 360589"/>
                    <a:gd name="connsiteY2" fmla="*/ 144374 h 144374"/>
                    <a:gd name="connsiteX0" fmla="*/ 1 w 445573"/>
                    <a:gd name="connsiteY0" fmla="*/ 115904 h 144374"/>
                    <a:gd name="connsiteX1" fmla="*/ 301872 w 445573"/>
                    <a:gd name="connsiteY1" fmla="*/ 0 h 144374"/>
                    <a:gd name="connsiteX2" fmla="*/ 445572 w 445573"/>
                    <a:gd name="connsiteY2" fmla="*/ 144374 h 144374"/>
                    <a:gd name="connsiteX0" fmla="*/ 1 w 474258"/>
                    <a:gd name="connsiteY0" fmla="*/ 115904 h 139387"/>
                    <a:gd name="connsiteX1" fmla="*/ 301872 w 474258"/>
                    <a:gd name="connsiteY1" fmla="*/ 0 h 139387"/>
                    <a:gd name="connsiteX2" fmla="*/ 474257 w 474258"/>
                    <a:gd name="connsiteY2" fmla="*/ 139387 h 139387"/>
                    <a:gd name="connsiteX0" fmla="*/ 1 w 474258"/>
                    <a:gd name="connsiteY0" fmla="*/ 115904 h 139387"/>
                    <a:gd name="connsiteX1" fmla="*/ 301872 w 474258"/>
                    <a:gd name="connsiteY1" fmla="*/ 0 h 139387"/>
                    <a:gd name="connsiteX2" fmla="*/ 474257 w 474258"/>
                    <a:gd name="connsiteY2" fmla="*/ 139387 h 139387"/>
                    <a:gd name="connsiteX0" fmla="*/ 1 w 474258"/>
                    <a:gd name="connsiteY0" fmla="*/ 115904 h 139387"/>
                    <a:gd name="connsiteX1" fmla="*/ 301872 w 474258"/>
                    <a:gd name="connsiteY1" fmla="*/ 0 h 139387"/>
                    <a:gd name="connsiteX2" fmla="*/ 474257 w 474258"/>
                    <a:gd name="connsiteY2" fmla="*/ 139387 h 139387"/>
                    <a:gd name="connsiteX0" fmla="*/ 0 w 425549"/>
                    <a:gd name="connsiteY0" fmla="*/ 125588 h 139387"/>
                    <a:gd name="connsiteX1" fmla="*/ 253163 w 425549"/>
                    <a:gd name="connsiteY1" fmla="*/ 0 h 139387"/>
                    <a:gd name="connsiteX2" fmla="*/ 425548 w 425549"/>
                    <a:gd name="connsiteY2" fmla="*/ 139387 h 139387"/>
                    <a:gd name="connsiteX0" fmla="*/ 0 w 442638"/>
                    <a:gd name="connsiteY0" fmla="*/ 125588 h 127340"/>
                    <a:gd name="connsiteX1" fmla="*/ 253163 w 442638"/>
                    <a:gd name="connsiteY1" fmla="*/ 0 h 127340"/>
                    <a:gd name="connsiteX2" fmla="*/ 442637 w 442638"/>
                    <a:gd name="connsiteY2" fmla="*/ 127340 h 127340"/>
                    <a:gd name="connsiteX0" fmla="*/ 0 w 442638"/>
                    <a:gd name="connsiteY0" fmla="*/ 125588 h 127340"/>
                    <a:gd name="connsiteX1" fmla="*/ 253163 w 442638"/>
                    <a:gd name="connsiteY1" fmla="*/ 0 h 127340"/>
                    <a:gd name="connsiteX2" fmla="*/ 442637 w 442638"/>
                    <a:gd name="connsiteY2" fmla="*/ 127340 h 127340"/>
                  </a:gdLst>
                  <a:ahLst/>
                  <a:cxnLst>
                    <a:cxn ang="0">
                      <a:pos x="connsiteX0" y="connsiteY0"/>
                    </a:cxn>
                    <a:cxn ang="0">
                      <a:pos x="connsiteX1" y="connsiteY1"/>
                    </a:cxn>
                    <a:cxn ang="0">
                      <a:pos x="connsiteX2" y="connsiteY2"/>
                    </a:cxn>
                  </a:cxnLst>
                  <a:rect l="l" t="t" r="r" b="b"/>
                  <a:pathLst>
                    <a:path w="442638" h="127340">
                      <a:moveTo>
                        <a:pt x="0" y="125588"/>
                      </a:moveTo>
                      <a:lnTo>
                        <a:pt x="253163" y="0"/>
                      </a:lnTo>
                      <a:cubicBezTo>
                        <a:pt x="330523" y="55381"/>
                        <a:pt x="372156" y="89744"/>
                        <a:pt x="442637" y="127340"/>
                      </a:cubicBezTo>
                    </a:path>
                  </a:pathLst>
                </a:custGeom>
                <a:no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anose="020B0604020202020204" pitchFamily="34" charset="0"/>
                    <a:cs typeface="Arial" panose="020B0604020202020204" pitchFamily="34" charset="0"/>
                  </a:endParaRPr>
                </a:p>
              </p:txBody>
            </p:sp>
          </p:grpSp>
          <p:grpSp>
            <p:nvGrpSpPr>
              <p:cNvPr id="90" name="Group 89">
                <a:extLst>
                  <a:ext uri="{FF2B5EF4-FFF2-40B4-BE49-F238E27FC236}">
                    <a16:creationId xmlns:a16="http://schemas.microsoft.com/office/drawing/2014/main" xmlns="" id="{DB2B621C-E2F0-45DB-AE96-39EAD01C24E0}"/>
                  </a:ext>
                </a:extLst>
              </p:cNvPr>
              <p:cNvGrpSpPr/>
              <p:nvPr/>
            </p:nvGrpSpPr>
            <p:grpSpPr>
              <a:xfrm rot="17280000">
                <a:off x="3443346" y="3060579"/>
                <a:ext cx="1002087" cy="238000"/>
                <a:chOff x="923165" y="3188562"/>
                <a:chExt cx="1002087" cy="238000"/>
              </a:xfrm>
            </p:grpSpPr>
            <p:sp>
              <p:nvSpPr>
                <p:cNvPr id="100" name="Freeform 70">
                  <a:extLst>
                    <a:ext uri="{FF2B5EF4-FFF2-40B4-BE49-F238E27FC236}">
                      <a16:creationId xmlns:a16="http://schemas.microsoft.com/office/drawing/2014/main" xmlns="" id="{E210565E-E577-4D33-9FB6-6726D9D18107}"/>
                    </a:ext>
                  </a:extLst>
                </p:cNvPr>
                <p:cNvSpPr/>
                <p:nvPr/>
              </p:nvSpPr>
              <p:spPr>
                <a:xfrm>
                  <a:off x="923165" y="3188562"/>
                  <a:ext cx="975360" cy="206255"/>
                </a:xfrm>
                <a:custGeom>
                  <a:avLst/>
                  <a:gdLst>
                    <a:gd name="connsiteX0" fmla="*/ 0 w 1584960"/>
                    <a:gd name="connsiteY0" fmla="*/ 1307869 h 1523475"/>
                    <a:gd name="connsiteX1" fmla="*/ 975360 w 1584960"/>
                    <a:gd name="connsiteY1" fmla="*/ 1418706 h 1523475"/>
                    <a:gd name="connsiteX2" fmla="*/ 1584960 w 1584960"/>
                    <a:gd name="connsiteY2" fmla="*/ 0 h 1523475"/>
                    <a:gd name="connsiteX0" fmla="*/ 0 w 975360"/>
                    <a:gd name="connsiteY0" fmla="*/ 0 h 215606"/>
                    <a:gd name="connsiteX1" fmla="*/ 975360 w 975360"/>
                    <a:gd name="connsiteY1" fmla="*/ 110837 h 215606"/>
                    <a:gd name="connsiteX0" fmla="*/ 0 w 975360"/>
                    <a:gd name="connsiteY0" fmla="*/ 0 h 110837"/>
                    <a:gd name="connsiteX1" fmla="*/ 975360 w 975360"/>
                    <a:gd name="connsiteY1" fmla="*/ 110837 h 110837"/>
                    <a:gd name="connsiteX0" fmla="*/ 0 w 975360"/>
                    <a:gd name="connsiteY0" fmla="*/ 0 h 94212"/>
                    <a:gd name="connsiteX1" fmla="*/ 975360 w 975360"/>
                    <a:gd name="connsiteY1" fmla="*/ 94212 h 94212"/>
                    <a:gd name="connsiteX0" fmla="*/ 0 w 975360"/>
                    <a:gd name="connsiteY0" fmla="*/ 104517 h 198729"/>
                    <a:gd name="connsiteX1" fmla="*/ 975360 w 975360"/>
                    <a:gd name="connsiteY1" fmla="*/ 198729 h 198729"/>
                    <a:gd name="connsiteX0" fmla="*/ 0 w 975360"/>
                    <a:gd name="connsiteY0" fmla="*/ 100959 h 206255"/>
                    <a:gd name="connsiteX1" fmla="*/ 975360 w 975360"/>
                    <a:gd name="connsiteY1" fmla="*/ 206255 h 206255"/>
                  </a:gdLst>
                  <a:ahLst/>
                  <a:cxnLst>
                    <a:cxn ang="0">
                      <a:pos x="connsiteX0" y="connsiteY0"/>
                    </a:cxn>
                    <a:cxn ang="0">
                      <a:pos x="connsiteX1" y="connsiteY1"/>
                    </a:cxn>
                  </a:cxnLst>
                  <a:rect l="l" t="t" r="r" b="b"/>
                  <a:pathLst>
                    <a:path w="975360" h="206255">
                      <a:moveTo>
                        <a:pt x="0" y="100959"/>
                      </a:moveTo>
                      <a:cubicBezTo>
                        <a:pt x="344516" y="-89311"/>
                        <a:pt x="799869" y="14139"/>
                        <a:pt x="975360" y="206255"/>
                      </a:cubicBezTo>
                    </a:path>
                  </a:pathLst>
                </a:custGeom>
                <a:no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anose="020B0604020202020204" pitchFamily="34" charset="0"/>
                    <a:cs typeface="Arial" panose="020B0604020202020204" pitchFamily="34" charset="0"/>
                  </a:endParaRPr>
                </a:p>
              </p:txBody>
            </p:sp>
            <p:sp>
              <p:nvSpPr>
                <p:cNvPr id="101" name="Freeform 71">
                  <a:extLst>
                    <a:ext uri="{FF2B5EF4-FFF2-40B4-BE49-F238E27FC236}">
                      <a16:creationId xmlns:a16="http://schemas.microsoft.com/office/drawing/2014/main" xmlns="" id="{2B4BF9A3-466F-4933-A7D6-915C0954AE15}"/>
                    </a:ext>
                  </a:extLst>
                </p:cNvPr>
                <p:cNvSpPr/>
                <p:nvPr/>
              </p:nvSpPr>
              <p:spPr>
                <a:xfrm rot="7200000">
                  <a:off x="1794934" y="3296245"/>
                  <a:ext cx="133295" cy="127340"/>
                </a:xfrm>
                <a:custGeom>
                  <a:avLst/>
                  <a:gdLst>
                    <a:gd name="connsiteX0" fmla="*/ 0 w 1584960"/>
                    <a:gd name="connsiteY0" fmla="*/ 1307869 h 1523475"/>
                    <a:gd name="connsiteX1" fmla="*/ 975360 w 1584960"/>
                    <a:gd name="connsiteY1" fmla="*/ 1418706 h 1523475"/>
                    <a:gd name="connsiteX2" fmla="*/ 1584960 w 1584960"/>
                    <a:gd name="connsiteY2" fmla="*/ 0 h 1523475"/>
                    <a:gd name="connsiteX0" fmla="*/ 0 w 975360"/>
                    <a:gd name="connsiteY0" fmla="*/ 0 h 215606"/>
                    <a:gd name="connsiteX1" fmla="*/ 975360 w 975360"/>
                    <a:gd name="connsiteY1" fmla="*/ 110837 h 215606"/>
                    <a:gd name="connsiteX0" fmla="*/ 0 w 975360"/>
                    <a:gd name="connsiteY0" fmla="*/ 0 h 110837"/>
                    <a:gd name="connsiteX1" fmla="*/ 975360 w 975360"/>
                    <a:gd name="connsiteY1" fmla="*/ 110837 h 110837"/>
                    <a:gd name="connsiteX0" fmla="*/ 0 w 975360"/>
                    <a:gd name="connsiteY0" fmla="*/ 0 h 94212"/>
                    <a:gd name="connsiteX1" fmla="*/ 975360 w 975360"/>
                    <a:gd name="connsiteY1" fmla="*/ 94212 h 94212"/>
                    <a:gd name="connsiteX0" fmla="*/ 0 w 975360"/>
                    <a:gd name="connsiteY0" fmla="*/ 104517 h 198729"/>
                    <a:gd name="connsiteX1" fmla="*/ 975360 w 975360"/>
                    <a:gd name="connsiteY1" fmla="*/ 198729 h 198729"/>
                    <a:gd name="connsiteX0" fmla="*/ 0 w 975360"/>
                    <a:gd name="connsiteY0" fmla="*/ 100959 h 206255"/>
                    <a:gd name="connsiteX1" fmla="*/ 975360 w 975360"/>
                    <a:gd name="connsiteY1" fmla="*/ 206255 h 206255"/>
                    <a:gd name="connsiteX0" fmla="*/ 0 w 975360"/>
                    <a:gd name="connsiteY0" fmla="*/ 132494 h 237790"/>
                    <a:gd name="connsiteX1" fmla="*/ 424012 w 975360"/>
                    <a:gd name="connsiteY1" fmla="*/ 33747 h 237790"/>
                    <a:gd name="connsiteX2" fmla="*/ 975360 w 975360"/>
                    <a:gd name="connsiteY2" fmla="*/ 237790 h 237790"/>
                    <a:gd name="connsiteX0" fmla="*/ 0 w 975360"/>
                    <a:gd name="connsiteY0" fmla="*/ 98747 h 204043"/>
                    <a:gd name="connsiteX1" fmla="*/ 424012 w 975360"/>
                    <a:gd name="connsiteY1" fmla="*/ 0 h 204043"/>
                    <a:gd name="connsiteX2" fmla="*/ 975360 w 975360"/>
                    <a:gd name="connsiteY2" fmla="*/ 204043 h 204043"/>
                    <a:gd name="connsiteX0" fmla="*/ 0 w 567713"/>
                    <a:gd name="connsiteY0" fmla="*/ 98747 h 144374"/>
                    <a:gd name="connsiteX1" fmla="*/ 424012 w 567713"/>
                    <a:gd name="connsiteY1" fmla="*/ 0 h 144374"/>
                    <a:gd name="connsiteX2" fmla="*/ 567712 w 567713"/>
                    <a:gd name="connsiteY2" fmla="*/ 144374 h 144374"/>
                    <a:gd name="connsiteX0" fmla="*/ 0 w 604938"/>
                    <a:gd name="connsiteY0" fmla="*/ 98747 h 144374"/>
                    <a:gd name="connsiteX1" fmla="*/ 424012 w 604938"/>
                    <a:gd name="connsiteY1" fmla="*/ 0 h 144374"/>
                    <a:gd name="connsiteX2" fmla="*/ 567712 w 604938"/>
                    <a:gd name="connsiteY2" fmla="*/ 144374 h 144374"/>
                    <a:gd name="connsiteX0" fmla="*/ 0 w 567713"/>
                    <a:gd name="connsiteY0" fmla="*/ 98747 h 144374"/>
                    <a:gd name="connsiteX1" fmla="*/ 424012 w 567713"/>
                    <a:gd name="connsiteY1" fmla="*/ 0 h 144374"/>
                    <a:gd name="connsiteX2" fmla="*/ 567712 w 567713"/>
                    <a:gd name="connsiteY2" fmla="*/ 144374 h 144374"/>
                    <a:gd name="connsiteX0" fmla="*/ 0 w 360589"/>
                    <a:gd name="connsiteY0" fmla="*/ 120328 h 144374"/>
                    <a:gd name="connsiteX1" fmla="*/ 216888 w 360589"/>
                    <a:gd name="connsiteY1" fmla="*/ 0 h 144374"/>
                    <a:gd name="connsiteX2" fmla="*/ 360588 w 360589"/>
                    <a:gd name="connsiteY2" fmla="*/ 144374 h 144374"/>
                    <a:gd name="connsiteX0" fmla="*/ 0 w 360589"/>
                    <a:gd name="connsiteY0" fmla="*/ 120328 h 144374"/>
                    <a:gd name="connsiteX1" fmla="*/ 216888 w 360589"/>
                    <a:gd name="connsiteY1" fmla="*/ 0 h 144374"/>
                    <a:gd name="connsiteX2" fmla="*/ 360588 w 360589"/>
                    <a:gd name="connsiteY2" fmla="*/ 144374 h 144374"/>
                    <a:gd name="connsiteX0" fmla="*/ 0 w 360589"/>
                    <a:gd name="connsiteY0" fmla="*/ 120328 h 144374"/>
                    <a:gd name="connsiteX1" fmla="*/ 216888 w 360589"/>
                    <a:gd name="connsiteY1" fmla="*/ 0 h 144374"/>
                    <a:gd name="connsiteX2" fmla="*/ 360588 w 360589"/>
                    <a:gd name="connsiteY2" fmla="*/ 144374 h 144374"/>
                    <a:gd name="connsiteX0" fmla="*/ 0 w 360589"/>
                    <a:gd name="connsiteY0" fmla="*/ 120328 h 144374"/>
                    <a:gd name="connsiteX1" fmla="*/ 216888 w 360589"/>
                    <a:gd name="connsiteY1" fmla="*/ 0 h 144374"/>
                    <a:gd name="connsiteX2" fmla="*/ 360588 w 360589"/>
                    <a:gd name="connsiteY2" fmla="*/ 144374 h 144374"/>
                    <a:gd name="connsiteX0" fmla="*/ 1 w 445573"/>
                    <a:gd name="connsiteY0" fmla="*/ 115904 h 144374"/>
                    <a:gd name="connsiteX1" fmla="*/ 301872 w 445573"/>
                    <a:gd name="connsiteY1" fmla="*/ 0 h 144374"/>
                    <a:gd name="connsiteX2" fmla="*/ 445572 w 445573"/>
                    <a:gd name="connsiteY2" fmla="*/ 144374 h 144374"/>
                    <a:gd name="connsiteX0" fmla="*/ 1 w 474258"/>
                    <a:gd name="connsiteY0" fmla="*/ 115904 h 139387"/>
                    <a:gd name="connsiteX1" fmla="*/ 301872 w 474258"/>
                    <a:gd name="connsiteY1" fmla="*/ 0 h 139387"/>
                    <a:gd name="connsiteX2" fmla="*/ 474257 w 474258"/>
                    <a:gd name="connsiteY2" fmla="*/ 139387 h 139387"/>
                    <a:gd name="connsiteX0" fmla="*/ 1 w 474258"/>
                    <a:gd name="connsiteY0" fmla="*/ 115904 h 139387"/>
                    <a:gd name="connsiteX1" fmla="*/ 301872 w 474258"/>
                    <a:gd name="connsiteY1" fmla="*/ 0 h 139387"/>
                    <a:gd name="connsiteX2" fmla="*/ 474257 w 474258"/>
                    <a:gd name="connsiteY2" fmla="*/ 139387 h 139387"/>
                    <a:gd name="connsiteX0" fmla="*/ 1 w 474258"/>
                    <a:gd name="connsiteY0" fmla="*/ 115904 h 139387"/>
                    <a:gd name="connsiteX1" fmla="*/ 301872 w 474258"/>
                    <a:gd name="connsiteY1" fmla="*/ 0 h 139387"/>
                    <a:gd name="connsiteX2" fmla="*/ 474257 w 474258"/>
                    <a:gd name="connsiteY2" fmla="*/ 139387 h 139387"/>
                    <a:gd name="connsiteX0" fmla="*/ 0 w 425549"/>
                    <a:gd name="connsiteY0" fmla="*/ 125588 h 139387"/>
                    <a:gd name="connsiteX1" fmla="*/ 253163 w 425549"/>
                    <a:gd name="connsiteY1" fmla="*/ 0 h 139387"/>
                    <a:gd name="connsiteX2" fmla="*/ 425548 w 425549"/>
                    <a:gd name="connsiteY2" fmla="*/ 139387 h 139387"/>
                    <a:gd name="connsiteX0" fmla="*/ 0 w 442638"/>
                    <a:gd name="connsiteY0" fmla="*/ 125588 h 127340"/>
                    <a:gd name="connsiteX1" fmla="*/ 253163 w 442638"/>
                    <a:gd name="connsiteY1" fmla="*/ 0 h 127340"/>
                    <a:gd name="connsiteX2" fmla="*/ 442637 w 442638"/>
                    <a:gd name="connsiteY2" fmla="*/ 127340 h 127340"/>
                    <a:gd name="connsiteX0" fmla="*/ 0 w 442638"/>
                    <a:gd name="connsiteY0" fmla="*/ 125588 h 127340"/>
                    <a:gd name="connsiteX1" fmla="*/ 253163 w 442638"/>
                    <a:gd name="connsiteY1" fmla="*/ 0 h 127340"/>
                    <a:gd name="connsiteX2" fmla="*/ 442637 w 442638"/>
                    <a:gd name="connsiteY2" fmla="*/ 127340 h 127340"/>
                  </a:gdLst>
                  <a:ahLst/>
                  <a:cxnLst>
                    <a:cxn ang="0">
                      <a:pos x="connsiteX0" y="connsiteY0"/>
                    </a:cxn>
                    <a:cxn ang="0">
                      <a:pos x="connsiteX1" y="connsiteY1"/>
                    </a:cxn>
                    <a:cxn ang="0">
                      <a:pos x="connsiteX2" y="connsiteY2"/>
                    </a:cxn>
                  </a:cxnLst>
                  <a:rect l="l" t="t" r="r" b="b"/>
                  <a:pathLst>
                    <a:path w="442638" h="127340">
                      <a:moveTo>
                        <a:pt x="0" y="125588"/>
                      </a:moveTo>
                      <a:lnTo>
                        <a:pt x="253163" y="0"/>
                      </a:lnTo>
                      <a:cubicBezTo>
                        <a:pt x="330523" y="55381"/>
                        <a:pt x="372156" y="89744"/>
                        <a:pt x="442637" y="127340"/>
                      </a:cubicBezTo>
                    </a:path>
                  </a:pathLst>
                </a:custGeom>
                <a:no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anose="020B0604020202020204" pitchFamily="34" charset="0"/>
                    <a:cs typeface="Arial" panose="020B0604020202020204" pitchFamily="34" charset="0"/>
                  </a:endParaRPr>
                </a:p>
              </p:txBody>
            </p:sp>
          </p:grpSp>
          <p:grpSp>
            <p:nvGrpSpPr>
              <p:cNvPr id="91" name="Group 90">
                <a:extLst>
                  <a:ext uri="{FF2B5EF4-FFF2-40B4-BE49-F238E27FC236}">
                    <a16:creationId xmlns:a16="http://schemas.microsoft.com/office/drawing/2014/main" xmlns="" id="{F9E8959C-EA35-4F9E-926C-73B5C03E7FBF}"/>
                  </a:ext>
                </a:extLst>
              </p:cNvPr>
              <p:cNvGrpSpPr/>
              <p:nvPr/>
            </p:nvGrpSpPr>
            <p:grpSpPr>
              <a:xfrm rot="4320000">
                <a:off x="4881447" y="3207442"/>
                <a:ext cx="1002087" cy="238000"/>
                <a:chOff x="923165" y="3188562"/>
                <a:chExt cx="1002087" cy="238000"/>
              </a:xfrm>
            </p:grpSpPr>
            <p:sp>
              <p:nvSpPr>
                <p:cNvPr id="98" name="Freeform 68">
                  <a:extLst>
                    <a:ext uri="{FF2B5EF4-FFF2-40B4-BE49-F238E27FC236}">
                      <a16:creationId xmlns:a16="http://schemas.microsoft.com/office/drawing/2014/main" xmlns="" id="{14CB8F5F-49C3-4B96-AF43-0264846D8F56}"/>
                    </a:ext>
                  </a:extLst>
                </p:cNvPr>
                <p:cNvSpPr/>
                <p:nvPr/>
              </p:nvSpPr>
              <p:spPr>
                <a:xfrm>
                  <a:off x="923165" y="3188562"/>
                  <a:ext cx="975360" cy="206255"/>
                </a:xfrm>
                <a:custGeom>
                  <a:avLst/>
                  <a:gdLst>
                    <a:gd name="connsiteX0" fmla="*/ 0 w 1584960"/>
                    <a:gd name="connsiteY0" fmla="*/ 1307869 h 1523475"/>
                    <a:gd name="connsiteX1" fmla="*/ 975360 w 1584960"/>
                    <a:gd name="connsiteY1" fmla="*/ 1418706 h 1523475"/>
                    <a:gd name="connsiteX2" fmla="*/ 1584960 w 1584960"/>
                    <a:gd name="connsiteY2" fmla="*/ 0 h 1523475"/>
                    <a:gd name="connsiteX0" fmla="*/ 0 w 975360"/>
                    <a:gd name="connsiteY0" fmla="*/ 0 h 215606"/>
                    <a:gd name="connsiteX1" fmla="*/ 975360 w 975360"/>
                    <a:gd name="connsiteY1" fmla="*/ 110837 h 215606"/>
                    <a:gd name="connsiteX0" fmla="*/ 0 w 975360"/>
                    <a:gd name="connsiteY0" fmla="*/ 0 h 110837"/>
                    <a:gd name="connsiteX1" fmla="*/ 975360 w 975360"/>
                    <a:gd name="connsiteY1" fmla="*/ 110837 h 110837"/>
                    <a:gd name="connsiteX0" fmla="*/ 0 w 975360"/>
                    <a:gd name="connsiteY0" fmla="*/ 0 h 94212"/>
                    <a:gd name="connsiteX1" fmla="*/ 975360 w 975360"/>
                    <a:gd name="connsiteY1" fmla="*/ 94212 h 94212"/>
                    <a:gd name="connsiteX0" fmla="*/ 0 w 975360"/>
                    <a:gd name="connsiteY0" fmla="*/ 104517 h 198729"/>
                    <a:gd name="connsiteX1" fmla="*/ 975360 w 975360"/>
                    <a:gd name="connsiteY1" fmla="*/ 198729 h 198729"/>
                    <a:gd name="connsiteX0" fmla="*/ 0 w 975360"/>
                    <a:gd name="connsiteY0" fmla="*/ 100959 h 206255"/>
                    <a:gd name="connsiteX1" fmla="*/ 975360 w 975360"/>
                    <a:gd name="connsiteY1" fmla="*/ 206255 h 206255"/>
                  </a:gdLst>
                  <a:ahLst/>
                  <a:cxnLst>
                    <a:cxn ang="0">
                      <a:pos x="connsiteX0" y="connsiteY0"/>
                    </a:cxn>
                    <a:cxn ang="0">
                      <a:pos x="connsiteX1" y="connsiteY1"/>
                    </a:cxn>
                  </a:cxnLst>
                  <a:rect l="l" t="t" r="r" b="b"/>
                  <a:pathLst>
                    <a:path w="975360" h="206255">
                      <a:moveTo>
                        <a:pt x="0" y="100959"/>
                      </a:moveTo>
                      <a:cubicBezTo>
                        <a:pt x="344516" y="-89311"/>
                        <a:pt x="799869" y="14139"/>
                        <a:pt x="975360" y="206255"/>
                      </a:cubicBezTo>
                    </a:path>
                  </a:pathLst>
                </a:custGeom>
                <a:no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anose="020B0604020202020204" pitchFamily="34" charset="0"/>
                    <a:cs typeface="Arial" panose="020B0604020202020204" pitchFamily="34" charset="0"/>
                  </a:endParaRPr>
                </a:p>
              </p:txBody>
            </p:sp>
            <p:sp>
              <p:nvSpPr>
                <p:cNvPr id="99" name="Freeform 69">
                  <a:extLst>
                    <a:ext uri="{FF2B5EF4-FFF2-40B4-BE49-F238E27FC236}">
                      <a16:creationId xmlns:a16="http://schemas.microsoft.com/office/drawing/2014/main" xmlns="" id="{1EAD406A-7559-4EE4-AACF-0FD2DF8151D6}"/>
                    </a:ext>
                  </a:extLst>
                </p:cNvPr>
                <p:cNvSpPr/>
                <p:nvPr/>
              </p:nvSpPr>
              <p:spPr>
                <a:xfrm rot="7200000">
                  <a:off x="1794934" y="3296245"/>
                  <a:ext cx="133295" cy="127340"/>
                </a:xfrm>
                <a:custGeom>
                  <a:avLst/>
                  <a:gdLst>
                    <a:gd name="connsiteX0" fmla="*/ 0 w 1584960"/>
                    <a:gd name="connsiteY0" fmla="*/ 1307869 h 1523475"/>
                    <a:gd name="connsiteX1" fmla="*/ 975360 w 1584960"/>
                    <a:gd name="connsiteY1" fmla="*/ 1418706 h 1523475"/>
                    <a:gd name="connsiteX2" fmla="*/ 1584960 w 1584960"/>
                    <a:gd name="connsiteY2" fmla="*/ 0 h 1523475"/>
                    <a:gd name="connsiteX0" fmla="*/ 0 w 975360"/>
                    <a:gd name="connsiteY0" fmla="*/ 0 h 215606"/>
                    <a:gd name="connsiteX1" fmla="*/ 975360 w 975360"/>
                    <a:gd name="connsiteY1" fmla="*/ 110837 h 215606"/>
                    <a:gd name="connsiteX0" fmla="*/ 0 w 975360"/>
                    <a:gd name="connsiteY0" fmla="*/ 0 h 110837"/>
                    <a:gd name="connsiteX1" fmla="*/ 975360 w 975360"/>
                    <a:gd name="connsiteY1" fmla="*/ 110837 h 110837"/>
                    <a:gd name="connsiteX0" fmla="*/ 0 w 975360"/>
                    <a:gd name="connsiteY0" fmla="*/ 0 h 94212"/>
                    <a:gd name="connsiteX1" fmla="*/ 975360 w 975360"/>
                    <a:gd name="connsiteY1" fmla="*/ 94212 h 94212"/>
                    <a:gd name="connsiteX0" fmla="*/ 0 w 975360"/>
                    <a:gd name="connsiteY0" fmla="*/ 104517 h 198729"/>
                    <a:gd name="connsiteX1" fmla="*/ 975360 w 975360"/>
                    <a:gd name="connsiteY1" fmla="*/ 198729 h 198729"/>
                    <a:gd name="connsiteX0" fmla="*/ 0 w 975360"/>
                    <a:gd name="connsiteY0" fmla="*/ 100959 h 206255"/>
                    <a:gd name="connsiteX1" fmla="*/ 975360 w 975360"/>
                    <a:gd name="connsiteY1" fmla="*/ 206255 h 206255"/>
                    <a:gd name="connsiteX0" fmla="*/ 0 w 975360"/>
                    <a:gd name="connsiteY0" fmla="*/ 132494 h 237790"/>
                    <a:gd name="connsiteX1" fmla="*/ 424012 w 975360"/>
                    <a:gd name="connsiteY1" fmla="*/ 33747 h 237790"/>
                    <a:gd name="connsiteX2" fmla="*/ 975360 w 975360"/>
                    <a:gd name="connsiteY2" fmla="*/ 237790 h 237790"/>
                    <a:gd name="connsiteX0" fmla="*/ 0 w 975360"/>
                    <a:gd name="connsiteY0" fmla="*/ 98747 h 204043"/>
                    <a:gd name="connsiteX1" fmla="*/ 424012 w 975360"/>
                    <a:gd name="connsiteY1" fmla="*/ 0 h 204043"/>
                    <a:gd name="connsiteX2" fmla="*/ 975360 w 975360"/>
                    <a:gd name="connsiteY2" fmla="*/ 204043 h 204043"/>
                    <a:gd name="connsiteX0" fmla="*/ 0 w 567713"/>
                    <a:gd name="connsiteY0" fmla="*/ 98747 h 144374"/>
                    <a:gd name="connsiteX1" fmla="*/ 424012 w 567713"/>
                    <a:gd name="connsiteY1" fmla="*/ 0 h 144374"/>
                    <a:gd name="connsiteX2" fmla="*/ 567712 w 567713"/>
                    <a:gd name="connsiteY2" fmla="*/ 144374 h 144374"/>
                    <a:gd name="connsiteX0" fmla="*/ 0 w 604938"/>
                    <a:gd name="connsiteY0" fmla="*/ 98747 h 144374"/>
                    <a:gd name="connsiteX1" fmla="*/ 424012 w 604938"/>
                    <a:gd name="connsiteY1" fmla="*/ 0 h 144374"/>
                    <a:gd name="connsiteX2" fmla="*/ 567712 w 604938"/>
                    <a:gd name="connsiteY2" fmla="*/ 144374 h 144374"/>
                    <a:gd name="connsiteX0" fmla="*/ 0 w 567713"/>
                    <a:gd name="connsiteY0" fmla="*/ 98747 h 144374"/>
                    <a:gd name="connsiteX1" fmla="*/ 424012 w 567713"/>
                    <a:gd name="connsiteY1" fmla="*/ 0 h 144374"/>
                    <a:gd name="connsiteX2" fmla="*/ 567712 w 567713"/>
                    <a:gd name="connsiteY2" fmla="*/ 144374 h 144374"/>
                    <a:gd name="connsiteX0" fmla="*/ 0 w 360589"/>
                    <a:gd name="connsiteY0" fmla="*/ 120328 h 144374"/>
                    <a:gd name="connsiteX1" fmla="*/ 216888 w 360589"/>
                    <a:gd name="connsiteY1" fmla="*/ 0 h 144374"/>
                    <a:gd name="connsiteX2" fmla="*/ 360588 w 360589"/>
                    <a:gd name="connsiteY2" fmla="*/ 144374 h 144374"/>
                    <a:gd name="connsiteX0" fmla="*/ 0 w 360589"/>
                    <a:gd name="connsiteY0" fmla="*/ 120328 h 144374"/>
                    <a:gd name="connsiteX1" fmla="*/ 216888 w 360589"/>
                    <a:gd name="connsiteY1" fmla="*/ 0 h 144374"/>
                    <a:gd name="connsiteX2" fmla="*/ 360588 w 360589"/>
                    <a:gd name="connsiteY2" fmla="*/ 144374 h 144374"/>
                    <a:gd name="connsiteX0" fmla="*/ 0 w 360589"/>
                    <a:gd name="connsiteY0" fmla="*/ 120328 h 144374"/>
                    <a:gd name="connsiteX1" fmla="*/ 216888 w 360589"/>
                    <a:gd name="connsiteY1" fmla="*/ 0 h 144374"/>
                    <a:gd name="connsiteX2" fmla="*/ 360588 w 360589"/>
                    <a:gd name="connsiteY2" fmla="*/ 144374 h 144374"/>
                    <a:gd name="connsiteX0" fmla="*/ 0 w 360589"/>
                    <a:gd name="connsiteY0" fmla="*/ 120328 h 144374"/>
                    <a:gd name="connsiteX1" fmla="*/ 216888 w 360589"/>
                    <a:gd name="connsiteY1" fmla="*/ 0 h 144374"/>
                    <a:gd name="connsiteX2" fmla="*/ 360588 w 360589"/>
                    <a:gd name="connsiteY2" fmla="*/ 144374 h 144374"/>
                    <a:gd name="connsiteX0" fmla="*/ 1 w 445573"/>
                    <a:gd name="connsiteY0" fmla="*/ 115904 h 144374"/>
                    <a:gd name="connsiteX1" fmla="*/ 301872 w 445573"/>
                    <a:gd name="connsiteY1" fmla="*/ 0 h 144374"/>
                    <a:gd name="connsiteX2" fmla="*/ 445572 w 445573"/>
                    <a:gd name="connsiteY2" fmla="*/ 144374 h 144374"/>
                    <a:gd name="connsiteX0" fmla="*/ 1 w 474258"/>
                    <a:gd name="connsiteY0" fmla="*/ 115904 h 139387"/>
                    <a:gd name="connsiteX1" fmla="*/ 301872 w 474258"/>
                    <a:gd name="connsiteY1" fmla="*/ 0 h 139387"/>
                    <a:gd name="connsiteX2" fmla="*/ 474257 w 474258"/>
                    <a:gd name="connsiteY2" fmla="*/ 139387 h 139387"/>
                    <a:gd name="connsiteX0" fmla="*/ 1 w 474258"/>
                    <a:gd name="connsiteY0" fmla="*/ 115904 h 139387"/>
                    <a:gd name="connsiteX1" fmla="*/ 301872 w 474258"/>
                    <a:gd name="connsiteY1" fmla="*/ 0 h 139387"/>
                    <a:gd name="connsiteX2" fmla="*/ 474257 w 474258"/>
                    <a:gd name="connsiteY2" fmla="*/ 139387 h 139387"/>
                    <a:gd name="connsiteX0" fmla="*/ 1 w 474258"/>
                    <a:gd name="connsiteY0" fmla="*/ 115904 h 139387"/>
                    <a:gd name="connsiteX1" fmla="*/ 301872 w 474258"/>
                    <a:gd name="connsiteY1" fmla="*/ 0 h 139387"/>
                    <a:gd name="connsiteX2" fmla="*/ 474257 w 474258"/>
                    <a:gd name="connsiteY2" fmla="*/ 139387 h 139387"/>
                    <a:gd name="connsiteX0" fmla="*/ 0 w 425549"/>
                    <a:gd name="connsiteY0" fmla="*/ 125588 h 139387"/>
                    <a:gd name="connsiteX1" fmla="*/ 253163 w 425549"/>
                    <a:gd name="connsiteY1" fmla="*/ 0 h 139387"/>
                    <a:gd name="connsiteX2" fmla="*/ 425548 w 425549"/>
                    <a:gd name="connsiteY2" fmla="*/ 139387 h 139387"/>
                    <a:gd name="connsiteX0" fmla="*/ 0 w 442638"/>
                    <a:gd name="connsiteY0" fmla="*/ 125588 h 127340"/>
                    <a:gd name="connsiteX1" fmla="*/ 253163 w 442638"/>
                    <a:gd name="connsiteY1" fmla="*/ 0 h 127340"/>
                    <a:gd name="connsiteX2" fmla="*/ 442637 w 442638"/>
                    <a:gd name="connsiteY2" fmla="*/ 127340 h 127340"/>
                    <a:gd name="connsiteX0" fmla="*/ 0 w 442638"/>
                    <a:gd name="connsiteY0" fmla="*/ 125588 h 127340"/>
                    <a:gd name="connsiteX1" fmla="*/ 253163 w 442638"/>
                    <a:gd name="connsiteY1" fmla="*/ 0 h 127340"/>
                    <a:gd name="connsiteX2" fmla="*/ 442637 w 442638"/>
                    <a:gd name="connsiteY2" fmla="*/ 127340 h 127340"/>
                  </a:gdLst>
                  <a:ahLst/>
                  <a:cxnLst>
                    <a:cxn ang="0">
                      <a:pos x="connsiteX0" y="connsiteY0"/>
                    </a:cxn>
                    <a:cxn ang="0">
                      <a:pos x="connsiteX1" y="connsiteY1"/>
                    </a:cxn>
                    <a:cxn ang="0">
                      <a:pos x="connsiteX2" y="connsiteY2"/>
                    </a:cxn>
                  </a:cxnLst>
                  <a:rect l="l" t="t" r="r" b="b"/>
                  <a:pathLst>
                    <a:path w="442638" h="127340">
                      <a:moveTo>
                        <a:pt x="0" y="125588"/>
                      </a:moveTo>
                      <a:lnTo>
                        <a:pt x="253163" y="0"/>
                      </a:lnTo>
                      <a:cubicBezTo>
                        <a:pt x="330523" y="55381"/>
                        <a:pt x="372156" y="89744"/>
                        <a:pt x="442637" y="127340"/>
                      </a:cubicBezTo>
                    </a:path>
                  </a:pathLst>
                </a:custGeom>
                <a:no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anose="020B0604020202020204" pitchFamily="34" charset="0"/>
                    <a:cs typeface="Arial" panose="020B0604020202020204" pitchFamily="34" charset="0"/>
                  </a:endParaRPr>
                </a:p>
              </p:txBody>
            </p:sp>
          </p:grpSp>
          <p:grpSp>
            <p:nvGrpSpPr>
              <p:cNvPr id="92" name="Group 91">
                <a:extLst>
                  <a:ext uri="{FF2B5EF4-FFF2-40B4-BE49-F238E27FC236}">
                    <a16:creationId xmlns:a16="http://schemas.microsoft.com/office/drawing/2014/main" xmlns="" id="{9BB6C83E-EAC0-4D6F-B1C7-DEF1248F909F}"/>
                  </a:ext>
                </a:extLst>
              </p:cNvPr>
              <p:cNvGrpSpPr/>
              <p:nvPr/>
            </p:nvGrpSpPr>
            <p:grpSpPr>
              <a:xfrm rot="8640000">
                <a:off x="4512916" y="4024860"/>
                <a:ext cx="1002087" cy="238000"/>
                <a:chOff x="923165" y="3188562"/>
                <a:chExt cx="1002087" cy="238000"/>
              </a:xfrm>
            </p:grpSpPr>
            <p:sp>
              <p:nvSpPr>
                <p:cNvPr id="96" name="Freeform 66">
                  <a:extLst>
                    <a:ext uri="{FF2B5EF4-FFF2-40B4-BE49-F238E27FC236}">
                      <a16:creationId xmlns:a16="http://schemas.microsoft.com/office/drawing/2014/main" xmlns="" id="{0926085F-F718-4847-949F-A5D61E92BFF9}"/>
                    </a:ext>
                  </a:extLst>
                </p:cNvPr>
                <p:cNvSpPr/>
                <p:nvPr/>
              </p:nvSpPr>
              <p:spPr>
                <a:xfrm>
                  <a:off x="923165" y="3188562"/>
                  <a:ext cx="975360" cy="206255"/>
                </a:xfrm>
                <a:custGeom>
                  <a:avLst/>
                  <a:gdLst>
                    <a:gd name="connsiteX0" fmla="*/ 0 w 1584960"/>
                    <a:gd name="connsiteY0" fmla="*/ 1307869 h 1523475"/>
                    <a:gd name="connsiteX1" fmla="*/ 975360 w 1584960"/>
                    <a:gd name="connsiteY1" fmla="*/ 1418706 h 1523475"/>
                    <a:gd name="connsiteX2" fmla="*/ 1584960 w 1584960"/>
                    <a:gd name="connsiteY2" fmla="*/ 0 h 1523475"/>
                    <a:gd name="connsiteX0" fmla="*/ 0 w 975360"/>
                    <a:gd name="connsiteY0" fmla="*/ 0 h 215606"/>
                    <a:gd name="connsiteX1" fmla="*/ 975360 w 975360"/>
                    <a:gd name="connsiteY1" fmla="*/ 110837 h 215606"/>
                    <a:gd name="connsiteX0" fmla="*/ 0 w 975360"/>
                    <a:gd name="connsiteY0" fmla="*/ 0 h 110837"/>
                    <a:gd name="connsiteX1" fmla="*/ 975360 w 975360"/>
                    <a:gd name="connsiteY1" fmla="*/ 110837 h 110837"/>
                    <a:gd name="connsiteX0" fmla="*/ 0 w 975360"/>
                    <a:gd name="connsiteY0" fmla="*/ 0 h 94212"/>
                    <a:gd name="connsiteX1" fmla="*/ 975360 w 975360"/>
                    <a:gd name="connsiteY1" fmla="*/ 94212 h 94212"/>
                    <a:gd name="connsiteX0" fmla="*/ 0 w 975360"/>
                    <a:gd name="connsiteY0" fmla="*/ 104517 h 198729"/>
                    <a:gd name="connsiteX1" fmla="*/ 975360 w 975360"/>
                    <a:gd name="connsiteY1" fmla="*/ 198729 h 198729"/>
                    <a:gd name="connsiteX0" fmla="*/ 0 w 975360"/>
                    <a:gd name="connsiteY0" fmla="*/ 100959 h 206255"/>
                    <a:gd name="connsiteX1" fmla="*/ 975360 w 975360"/>
                    <a:gd name="connsiteY1" fmla="*/ 206255 h 206255"/>
                  </a:gdLst>
                  <a:ahLst/>
                  <a:cxnLst>
                    <a:cxn ang="0">
                      <a:pos x="connsiteX0" y="connsiteY0"/>
                    </a:cxn>
                    <a:cxn ang="0">
                      <a:pos x="connsiteX1" y="connsiteY1"/>
                    </a:cxn>
                  </a:cxnLst>
                  <a:rect l="l" t="t" r="r" b="b"/>
                  <a:pathLst>
                    <a:path w="975360" h="206255">
                      <a:moveTo>
                        <a:pt x="0" y="100959"/>
                      </a:moveTo>
                      <a:cubicBezTo>
                        <a:pt x="344516" y="-89311"/>
                        <a:pt x="799869" y="14139"/>
                        <a:pt x="975360" y="206255"/>
                      </a:cubicBezTo>
                    </a:path>
                  </a:pathLst>
                </a:custGeom>
                <a:no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anose="020B0604020202020204" pitchFamily="34" charset="0"/>
                    <a:cs typeface="Arial" panose="020B0604020202020204" pitchFamily="34" charset="0"/>
                  </a:endParaRPr>
                </a:p>
              </p:txBody>
            </p:sp>
            <p:sp>
              <p:nvSpPr>
                <p:cNvPr id="97" name="Freeform 67">
                  <a:extLst>
                    <a:ext uri="{FF2B5EF4-FFF2-40B4-BE49-F238E27FC236}">
                      <a16:creationId xmlns:a16="http://schemas.microsoft.com/office/drawing/2014/main" xmlns="" id="{F328A2A9-894E-4806-84C2-371394D3D15C}"/>
                    </a:ext>
                  </a:extLst>
                </p:cNvPr>
                <p:cNvSpPr/>
                <p:nvPr/>
              </p:nvSpPr>
              <p:spPr>
                <a:xfrm rot="7200000">
                  <a:off x="1794934" y="3296245"/>
                  <a:ext cx="133295" cy="127340"/>
                </a:xfrm>
                <a:custGeom>
                  <a:avLst/>
                  <a:gdLst>
                    <a:gd name="connsiteX0" fmla="*/ 0 w 1584960"/>
                    <a:gd name="connsiteY0" fmla="*/ 1307869 h 1523475"/>
                    <a:gd name="connsiteX1" fmla="*/ 975360 w 1584960"/>
                    <a:gd name="connsiteY1" fmla="*/ 1418706 h 1523475"/>
                    <a:gd name="connsiteX2" fmla="*/ 1584960 w 1584960"/>
                    <a:gd name="connsiteY2" fmla="*/ 0 h 1523475"/>
                    <a:gd name="connsiteX0" fmla="*/ 0 w 975360"/>
                    <a:gd name="connsiteY0" fmla="*/ 0 h 215606"/>
                    <a:gd name="connsiteX1" fmla="*/ 975360 w 975360"/>
                    <a:gd name="connsiteY1" fmla="*/ 110837 h 215606"/>
                    <a:gd name="connsiteX0" fmla="*/ 0 w 975360"/>
                    <a:gd name="connsiteY0" fmla="*/ 0 h 110837"/>
                    <a:gd name="connsiteX1" fmla="*/ 975360 w 975360"/>
                    <a:gd name="connsiteY1" fmla="*/ 110837 h 110837"/>
                    <a:gd name="connsiteX0" fmla="*/ 0 w 975360"/>
                    <a:gd name="connsiteY0" fmla="*/ 0 h 94212"/>
                    <a:gd name="connsiteX1" fmla="*/ 975360 w 975360"/>
                    <a:gd name="connsiteY1" fmla="*/ 94212 h 94212"/>
                    <a:gd name="connsiteX0" fmla="*/ 0 w 975360"/>
                    <a:gd name="connsiteY0" fmla="*/ 104517 h 198729"/>
                    <a:gd name="connsiteX1" fmla="*/ 975360 w 975360"/>
                    <a:gd name="connsiteY1" fmla="*/ 198729 h 198729"/>
                    <a:gd name="connsiteX0" fmla="*/ 0 w 975360"/>
                    <a:gd name="connsiteY0" fmla="*/ 100959 h 206255"/>
                    <a:gd name="connsiteX1" fmla="*/ 975360 w 975360"/>
                    <a:gd name="connsiteY1" fmla="*/ 206255 h 206255"/>
                    <a:gd name="connsiteX0" fmla="*/ 0 w 975360"/>
                    <a:gd name="connsiteY0" fmla="*/ 132494 h 237790"/>
                    <a:gd name="connsiteX1" fmla="*/ 424012 w 975360"/>
                    <a:gd name="connsiteY1" fmla="*/ 33747 h 237790"/>
                    <a:gd name="connsiteX2" fmla="*/ 975360 w 975360"/>
                    <a:gd name="connsiteY2" fmla="*/ 237790 h 237790"/>
                    <a:gd name="connsiteX0" fmla="*/ 0 w 975360"/>
                    <a:gd name="connsiteY0" fmla="*/ 98747 h 204043"/>
                    <a:gd name="connsiteX1" fmla="*/ 424012 w 975360"/>
                    <a:gd name="connsiteY1" fmla="*/ 0 h 204043"/>
                    <a:gd name="connsiteX2" fmla="*/ 975360 w 975360"/>
                    <a:gd name="connsiteY2" fmla="*/ 204043 h 204043"/>
                    <a:gd name="connsiteX0" fmla="*/ 0 w 567713"/>
                    <a:gd name="connsiteY0" fmla="*/ 98747 h 144374"/>
                    <a:gd name="connsiteX1" fmla="*/ 424012 w 567713"/>
                    <a:gd name="connsiteY1" fmla="*/ 0 h 144374"/>
                    <a:gd name="connsiteX2" fmla="*/ 567712 w 567713"/>
                    <a:gd name="connsiteY2" fmla="*/ 144374 h 144374"/>
                    <a:gd name="connsiteX0" fmla="*/ 0 w 604938"/>
                    <a:gd name="connsiteY0" fmla="*/ 98747 h 144374"/>
                    <a:gd name="connsiteX1" fmla="*/ 424012 w 604938"/>
                    <a:gd name="connsiteY1" fmla="*/ 0 h 144374"/>
                    <a:gd name="connsiteX2" fmla="*/ 567712 w 604938"/>
                    <a:gd name="connsiteY2" fmla="*/ 144374 h 144374"/>
                    <a:gd name="connsiteX0" fmla="*/ 0 w 567713"/>
                    <a:gd name="connsiteY0" fmla="*/ 98747 h 144374"/>
                    <a:gd name="connsiteX1" fmla="*/ 424012 w 567713"/>
                    <a:gd name="connsiteY1" fmla="*/ 0 h 144374"/>
                    <a:gd name="connsiteX2" fmla="*/ 567712 w 567713"/>
                    <a:gd name="connsiteY2" fmla="*/ 144374 h 144374"/>
                    <a:gd name="connsiteX0" fmla="*/ 0 w 360589"/>
                    <a:gd name="connsiteY0" fmla="*/ 120328 h 144374"/>
                    <a:gd name="connsiteX1" fmla="*/ 216888 w 360589"/>
                    <a:gd name="connsiteY1" fmla="*/ 0 h 144374"/>
                    <a:gd name="connsiteX2" fmla="*/ 360588 w 360589"/>
                    <a:gd name="connsiteY2" fmla="*/ 144374 h 144374"/>
                    <a:gd name="connsiteX0" fmla="*/ 0 w 360589"/>
                    <a:gd name="connsiteY0" fmla="*/ 120328 h 144374"/>
                    <a:gd name="connsiteX1" fmla="*/ 216888 w 360589"/>
                    <a:gd name="connsiteY1" fmla="*/ 0 h 144374"/>
                    <a:gd name="connsiteX2" fmla="*/ 360588 w 360589"/>
                    <a:gd name="connsiteY2" fmla="*/ 144374 h 144374"/>
                    <a:gd name="connsiteX0" fmla="*/ 0 w 360589"/>
                    <a:gd name="connsiteY0" fmla="*/ 120328 h 144374"/>
                    <a:gd name="connsiteX1" fmla="*/ 216888 w 360589"/>
                    <a:gd name="connsiteY1" fmla="*/ 0 h 144374"/>
                    <a:gd name="connsiteX2" fmla="*/ 360588 w 360589"/>
                    <a:gd name="connsiteY2" fmla="*/ 144374 h 144374"/>
                    <a:gd name="connsiteX0" fmla="*/ 0 w 360589"/>
                    <a:gd name="connsiteY0" fmla="*/ 120328 h 144374"/>
                    <a:gd name="connsiteX1" fmla="*/ 216888 w 360589"/>
                    <a:gd name="connsiteY1" fmla="*/ 0 h 144374"/>
                    <a:gd name="connsiteX2" fmla="*/ 360588 w 360589"/>
                    <a:gd name="connsiteY2" fmla="*/ 144374 h 144374"/>
                    <a:gd name="connsiteX0" fmla="*/ 1 w 445573"/>
                    <a:gd name="connsiteY0" fmla="*/ 115904 h 144374"/>
                    <a:gd name="connsiteX1" fmla="*/ 301872 w 445573"/>
                    <a:gd name="connsiteY1" fmla="*/ 0 h 144374"/>
                    <a:gd name="connsiteX2" fmla="*/ 445572 w 445573"/>
                    <a:gd name="connsiteY2" fmla="*/ 144374 h 144374"/>
                    <a:gd name="connsiteX0" fmla="*/ 1 w 474258"/>
                    <a:gd name="connsiteY0" fmla="*/ 115904 h 139387"/>
                    <a:gd name="connsiteX1" fmla="*/ 301872 w 474258"/>
                    <a:gd name="connsiteY1" fmla="*/ 0 h 139387"/>
                    <a:gd name="connsiteX2" fmla="*/ 474257 w 474258"/>
                    <a:gd name="connsiteY2" fmla="*/ 139387 h 139387"/>
                    <a:gd name="connsiteX0" fmla="*/ 1 w 474258"/>
                    <a:gd name="connsiteY0" fmla="*/ 115904 h 139387"/>
                    <a:gd name="connsiteX1" fmla="*/ 301872 w 474258"/>
                    <a:gd name="connsiteY1" fmla="*/ 0 h 139387"/>
                    <a:gd name="connsiteX2" fmla="*/ 474257 w 474258"/>
                    <a:gd name="connsiteY2" fmla="*/ 139387 h 139387"/>
                    <a:gd name="connsiteX0" fmla="*/ 1 w 474258"/>
                    <a:gd name="connsiteY0" fmla="*/ 115904 h 139387"/>
                    <a:gd name="connsiteX1" fmla="*/ 301872 w 474258"/>
                    <a:gd name="connsiteY1" fmla="*/ 0 h 139387"/>
                    <a:gd name="connsiteX2" fmla="*/ 474257 w 474258"/>
                    <a:gd name="connsiteY2" fmla="*/ 139387 h 139387"/>
                    <a:gd name="connsiteX0" fmla="*/ 0 w 425549"/>
                    <a:gd name="connsiteY0" fmla="*/ 125588 h 139387"/>
                    <a:gd name="connsiteX1" fmla="*/ 253163 w 425549"/>
                    <a:gd name="connsiteY1" fmla="*/ 0 h 139387"/>
                    <a:gd name="connsiteX2" fmla="*/ 425548 w 425549"/>
                    <a:gd name="connsiteY2" fmla="*/ 139387 h 139387"/>
                    <a:gd name="connsiteX0" fmla="*/ 0 w 442638"/>
                    <a:gd name="connsiteY0" fmla="*/ 125588 h 127340"/>
                    <a:gd name="connsiteX1" fmla="*/ 253163 w 442638"/>
                    <a:gd name="connsiteY1" fmla="*/ 0 h 127340"/>
                    <a:gd name="connsiteX2" fmla="*/ 442637 w 442638"/>
                    <a:gd name="connsiteY2" fmla="*/ 127340 h 127340"/>
                    <a:gd name="connsiteX0" fmla="*/ 0 w 442638"/>
                    <a:gd name="connsiteY0" fmla="*/ 125588 h 127340"/>
                    <a:gd name="connsiteX1" fmla="*/ 253163 w 442638"/>
                    <a:gd name="connsiteY1" fmla="*/ 0 h 127340"/>
                    <a:gd name="connsiteX2" fmla="*/ 442637 w 442638"/>
                    <a:gd name="connsiteY2" fmla="*/ 127340 h 127340"/>
                  </a:gdLst>
                  <a:ahLst/>
                  <a:cxnLst>
                    <a:cxn ang="0">
                      <a:pos x="connsiteX0" y="connsiteY0"/>
                    </a:cxn>
                    <a:cxn ang="0">
                      <a:pos x="connsiteX1" y="connsiteY1"/>
                    </a:cxn>
                    <a:cxn ang="0">
                      <a:pos x="connsiteX2" y="connsiteY2"/>
                    </a:cxn>
                  </a:cxnLst>
                  <a:rect l="l" t="t" r="r" b="b"/>
                  <a:pathLst>
                    <a:path w="442638" h="127340">
                      <a:moveTo>
                        <a:pt x="0" y="125588"/>
                      </a:moveTo>
                      <a:lnTo>
                        <a:pt x="253163" y="0"/>
                      </a:lnTo>
                      <a:cubicBezTo>
                        <a:pt x="330523" y="55381"/>
                        <a:pt x="372156" y="89744"/>
                        <a:pt x="442637" y="127340"/>
                      </a:cubicBezTo>
                    </a:path>
                  </a:pathLst>
                </a:custGeom>
                <a:no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anose="020B0604020202020204" pitchFamily="34" charset="0"/>
                    <a:cs typeface="Arial" panose="020B0604020202020204" pitchFamily="34" charset="0"/>
                  </a:endParaRPr>
                </a:p>
              </p:txBody>
            </p:sp>
          </p:grpSp>
          <p:grpSp>
            <p:nvGrpSpPr>
              <p:cNvPr id="93" name="Group 92">
                <a:extLst>
                  <a:ext uri="{FF2B5EF4-FFF2-40B4-BE49-F238E27FC236}">
                    <a16:creationId xmlns:a16="http://schemas.microsoft.com/office/drawing/2014/main" xmlns="" id="{6F512F14-411C-4695-94C5-253413E3E1BF}"/>
                  </a:ext>
                </a:extLst>
              </p:cNvPr>
              <p:cNvGrpSpPr/>
              <p:nvPr/>
            </p:nvGrpSpPr>
            <p:grpSpPr>
              <a:xfrm rot="12900000">
                <a:off x="3628997" y="3933417"/>
                <a:ext cx="1002087" cy="238000"/>
                <a:chOff x="923165" y="3188562"/>
                <a:chExt cx="1002087" cy="238000"/>
              </a:xfrm>
            </p:grpSpPr>
            <p:sp>
              <p:nvSpPr>
                <p:cNvPr id="94" name="Freeform 64">
                  <a:extLst>
                    <a:ext uri="{FF2B5EF4-FFF2-40B4-BE49-F238E27FC236}">
                      <a16:creationId xmlns:a16="http://schemas.microsoft.com/office/drawing/2014/main" xmlns="" id="{72B819DB-971A-4B7C-822B-CA4996771F8E}"/>
                    </a:ext>
                  </a:extLst>
                </p:cNvPr>
                <p:cNvSpPr/>
                <p:nvPr/>
              </p:nvSpPr>
              <p:spPr>
                <a:xfrm>
                  <a:off x="923165" y="3188562"/>
                  <a:ext cx="975360" cy="206255"/>
                </a:xfrm>
                <a:custGeom>
                  <a:avLst/>
                  <a:gdLst>
                    <a:gd name="connsiteX0" fmla="*/ 0 w 1584960"/>
                    <a:gd name="connsiteY0" fmla="*/ 1307869 h 1523475"/>
                    <a:gd name="connsiteX1" fmla="*/ 975360 w 1584960"/>
                    <a:gd name="connsiteY1" fmla="*/ 1418706 h 1523475"/>
                    <a:gd name="connsiteX2" fmla="*/ 1584960 w 1584960"/>
                    <a:gd name="connsiteY2" fmla="*/ 0 h 1523475"/>
                    <a:gd name="connsiteX0" fmla="*/ 0 w 975360"/>
                    <a:gd name="connsiteY0" fmla="*/ 0 h 215606"/>
                    <a:gd name="connsiteX1" fmla="*/ 975360 w 975360"/>
                    <a:gd name="connsiteY1" fmla="*/ 110837 h 215606"/>
                    <a:gd name="connsiteX0" fmla="*/ 0 w 975360"/>
                    <a:gd name="connsiteY0" fmla="*/ 0 h 110837"/>
                    <a:gd name="connsiteX1" fmla="*/ 975360 w 975360"/>
                    <a:gd name="connsiteY1" fmla="*/ 110837 h 110837"/>
                    <a:gd name="connsiteX0" fmla="*/ 0 w 975360"/>
                    <a:gd name="connsiteY0" fmla="*/ 0 h 94212"/>
                    <a:gd name="connsiteX1" fmla="*/ 975360 w 975360"/>
                    <a:gd name="connsiteY1" fmla="*/ 94212 h 94212"/>
                    <a:gd name="connsiteX0" fmla="*/ 0 w 975360"/>
                    <a:gd name="connsiteY0" fmla="*/ 104517 h 198729"/>
                    <a:gd name="connsiteX1" fmla="*/ 975360 w 975360"/>
                    <a:gd name="connsiteY1" fmla="*/ 198729 h 198729"/>
                    <a:gd name="connsiteX0" fmla="*/ 0 w 975360"/>
                    <a:gd name="connsiteY0" fmla="*/ 100959 h 206255"/>
                    <a:gd name="connsiteX1" fmla="*/ 975360 w 975360"/>
                    <a:gd name="connsiteY1" fmla="*/ 206255 h 206255"/>
                  </a:gdLst>
                  <a:ahLst/>
                  <a:cxnLst>
                    <a:cxn ang="0">
                      <a:pos x="connsiteX0" y="connsiteY0"/>
                    </a:cxn>
                    <a:cxn ang="0">
                      <a:pos x="connsiteX1" y="connsiteY1"/>
                    </a:cxn>
                  </a:cxnLst>
                  <a:rect l="l" t="t" r="r" b="b"/>
                  <a:pathLst>
                    <a:path w="975360" h="206255">
                      <a:moveTo>
                        <a:pt x="0" y="100959"/>
                      </a:moveTo>
                      <a:cubicBezTo>
                        <a:pt x="344516" y="-89311"/>
                        <a:pt x="799869" y="14139"/>
                        <a:pt x="975360" y="206255"/>
                      </a:cubicBezTo>
                    </a:path>
                  </a:pathLst>
                </a:custGeom>
                <a:no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anose="020B0604020202020204" pitchFamily="34" charset="0"/>
                    <a:cs typeface="Arial" panose="020B0604020202020204" pitchFamily="34" charset="0"/>
                  </a:endParaRPr>
                </a:p>
              </p:txBody>
            </p:sp>
            <p:sp>
              <p:nvSpPr>
                <p:cNvPr id="95" name="Freeform 65">
                  <a:extLst>
                    <a:ext uri="{FF2B5EF4-FFF2-40B4-BE49-F238E27FC236}">
                      <a16:creationId xmlns:a16="http://schemas.microsoft.com/office/drawing/2014/main" xmlns="" id="{FA562279-B982-4288-A6DE-3CC26F9AF09B}"/>
                    </a:ext>
                  </a:extLst>
                </p:cNvPr>
                <p:cNvSpPr/>
                <p:nvPr/>
              </p:nvSpPr>
              <p:spPr>
                <a:xfrm rot="7200000">
                  <a:off x="1794934" y="3296245"/>
                  <a:ext cx="133295" cy="127340"/>
                </a:xfrm>
                <a:custGeom>
                  <a:avLst/>
                  <a:gdLst>
                    <a:gd name="connsiteX0" fmla="*/ 0 w 1584960"/>
                    <a:gd name="connsiteY0" fmla="*/ 1307869 h 1523475"/>
                    <a:gd name="connsiteX1" fmla="*/ 975360 w 1584960"/>
                    <a:gd name="connsiteY1" fmla="*/ 1418706 h 1523475"/>
                    <a:gd name="connsiteX2" fmla="*/ 1584960 w 1584960"/>
                    <a:gd name="connsiteY2" fmla="*/ 0 h 1523475"/>
                    <a:gd name="connsiteX0" fmla="*/ 0 w 975360"/>
                    <a:gd name="connsiteY0" fmla="*/ 0 h 215606"/>
                    <a:gd name="connsiteX1" fmla="*/ 975360 w 975360"/>
                    <a:gd name="connsiteY1" fmla="*/ 110837 h 215606"/>
                    <a:gd name="connsiteX0" fmla="*/ 0 w 975360"/>
                    <a:gd name="connsiteY0" fmla="*/ 0 h 110837"/>
                    <a:gd name="connsiteX1" fmla="*/ 975360 w 975360"/>
                    <a:gd name="connsiteY1" fmla="*/ 110837 h 110837"/>
                    <a:gd name="connsiteX0" fmla="*/ 0 w 975360"/>
                    <a:gd name="connsiteY0" fmla="*/ 0 h 94212"/>
                    <a:gd name="connsiteX1" fmla="*/ 975360 w 975360"/>
                    <a:gd name="connsiteY1" fmla="*/ 94212 h 94212"/>
                    <a:gd name="connsiteX0" fmla="*/ 0 w 975360"/>
                    <a:gd name="connsiteY0" fmla="*/ 104517 h 198729"/>
                    <a:gd name="connsiteX1" fmla="*/ 975360 w 975360"/>
                    <a:gd name="connsiteY1" fmla="*/ 198729 h 198729"/>
                    <a:gd name="connsiteX0" fmla="*/ 0 w 975360"/>
                    <a:gd name="connsiteY0" fmla="*/ 100959 h 206255"/>
                    <a:gd name="connsiteX1" fmla="*/ 975360 w 975360"/>
                    <a:gd name="connsiteY1" fmla="*/ 206255 h 206255"/>
                    <a:gd name="connsiteX0" fmla="*/ 0 w 975360"/>
                    <a:gd name="connsiteY0" fmla="*/ 132494 h 237790"/>
                    <a:gd name="connsiteX1" fmla="*/ 424012 w 975360"/>
                    <a:gd name="connsiteY1" fmla="*/ 33747 h 237790"/>
                    <a:gd name="connsiteX2" fmla="*/ 975360 w 975360"/>
                    <a:gd name="connsiteY2" fmla="*/ 237790 h 237790"/>
                    <a:gd name="connsiteX0" fmla="*/ 0 w 975360"/>
                    <a:gd name="connsiteY0" fmla="*/ 98747 h 204043"/>
                    <a:gd name="connsiteX1" fmla="*/ 424012 w 975360"/>
                    <a:gd name="connsiteY1" fmla="*/ 0 h 204043"/>
                    <a:gd name="connsiteX2" fmla="*/ 975360 w 975360"/>
                    <a:gd name="connsiteY2" fmla="*/ 204043 h 204043"/>
                    <a:gd name="connsiteX0" fmla="*/ 0 w 567713"/>
                    <a:gd name="connsiteY0" fmla="*/ 98747 h 144374"/>
                    <a:gd name="connsiteX1" fmla="*/ 424012 w 567713"/>
                    <a:gd name="connsiteY1" fmla="*/ 0 h 144374"/>
                    <a:gd name="connsiteX2" fmla="*/ 567712 w 567713"/>
                    <a:gd name="connsiteY2" fmla="*/ 144374 h 144374"/>
                    <a:gd name="connsiteX0" fmla="*/ 0 w 604938"/>
                    <a:gd name="connsiteY0" fmla="*/ 98747 h 144374"/>
                    <a:gd name="connsiteX1" fmla="*/ 424012 w 604938"/>
                    <a:gd name="connsiteY1" fmla="*/ 0 h 144374"/>
                    <a:gd name="connsiteX2" fmla="*/ 567712 w 604938"/>
                    <a:gd name="connsiteY2" fmla="*/ 144374 h 144374"/>
                    <a:gd name="connsiteX0" fmla="*/ 0 w 567713"/>
                    <a:gd name="connsiteY0" fmla="*/ 98747 h 144374"/>
                    <a:gd name="connsiteX1" fmla="*/ 424012 w 567713"/>
                    <a:gd name="connsiteY1" fmla="*/ 0 h 144374"/>
                    <a:gd name="connsiteX2" fmla="*/ 567712 w 567713"/>
                    <a:gd name="connsiteY2" fmla="*/ 144374 h 144374"/>
                    <a:gd name="connsiteX0" fmla="*/ 0 w 360589"/>
                    <a:gd name="connsiteY0" fmla="*/ 120328 h 144374"/>
                    <a:gd name="connsiteX1" fmla="*/ 216888 w 360589"/>
                    <a:gd name="connsiteY1" fmla="*/ 0 h 144374"/>
                    <a:gd name="connsiteX2" fmla="*/ 360588 w 360589"/>
                    <a:gd name="connsiteY2" fmla="*/ 144374 h 144374"/>
                    <a:gd name="connsiteX0" fmla="*/ 0 w 360589"/>
                    <a:gd name="connsiteY0" fmla="*/ 120328 h 144374"/>
                    <a:gd name="connsiteX1" fmla="*/ 216888 w 360589"/>
                    <a:gd name="connsiteY1" fmla="*/ 0 h 144374"/>
                    <a:gd name="connsiteX2" fmla="*/ 360588 w 360589"/>
                    <a:gd name="connsiteY2" fmla="*/ 144374 h 144374"/>
                    <a:gd name="connsiteX0" fmla="*/ 0 w 360589"/>
                    <a:gd name="connsiteY0" fmla="*/ 120328 h 144374"/>
                    <a:gd name="connsiteX1" fmla="*/ 216888 w 360589"/>
                    <a:gd name="connsiteY1" fmla="*/ 0 h 144374"/>
                    <a:gd name="connsiteX2" fmla="*/ 360588 w 360589"/>
                    <a:gd name="connsiteY2" fmla="*/ 144374 h 144374"/>
                    <a:gd name="connsiteX0" fmla="*/ 0 w 360589"/>
                    <a:gd name="connsiteY0" fmla="*/ 120328 h 144374"/>
                    <a:gd name="connsiteX1" fmla="*/ 216888 w 360589"/>
                    <a:gd name="connsiteY1" fmla="*/ 0 h 144374"/>
                    <a:gd name="connsiteX2" fmla="*/ 360588 w 360589"/>
                    <a:gd name="connsiteY2" fmla="*/ 144374 h 144374"/>
                    <a:gd name="connsiteX0" fmla="*/ 1 w 445573"/>
                    <a:gd name="connsiteY0" fmla="*/ 115904 h 144374"/>
                    <a:gd name="connsiteX1" fmla="*/ 301872 w 445573"/>
                    <a:gd name="connsiteY1" fmla="*/ 0 h 144374"/>
                    <a:gd name="connsiteX2" fmla="*/ 445572 w 445573"/>
                    <a:gd name="connsiteY2" fmla="*/ 144374 h 144374"/>
                    <a:gd name="connsiteX0" fmla="*/ 1 w 474258"/>
                    <a:gd name="connsiteY0" fmla="*/ 115904 h 139387"/>
                    <a:gd name="connsiteX1" fmla="*/ 301872 w 474258"/>
                    <a:gd name="connsiteY1" fmla="*/ 0 h 139387"/>
                    <a:gd name="connsiteX2" fmla="*/ 474257 w 474258"/>
                    <a:gd name="connsiteY2" fmla="*/ 139387 h 139387"/>
                    <a:gd name="connsiteX0" fmla="*/ 1 w 474258"/>
                    <a:gd name="connsiteY0" fmla="*/ 115904 h 139387"/>
                    <a:gd name="connsiteX1" fmla="*/ 301872 w 474258"/>
                    <a:gd name="connsiteY1" fmla="*/ 0 h 139387"/>
                    <a:gd name="connsiteX2" fmla="*/ 474257 w 474258"/>
                    <a:gd name="connsiteY2" fmla="*/ 139387 h 139387"/>
                    <a:gd name="connsiteX0" fmla="*/ 1 w 474258"/>
                    <a:gd name="connsiteY0" fmla="*/ 115904 h 139387"/>
                    <a:gd name="connsiteX1" fmla="*/ 301872 w 474258"/>
                    <a:gd name="connsiteY1" fmla="*/ 0 h 139387"/>
                    <a:gd name="connsiteX2" fmla="*/ 474257 w 474258"/>
                    <a:gd name="connsiteY2" fmla="*/ 139387 h 139387"/>
                    <a:gd name="connsiteX0" fmla="*/ 0 w 425549"/>
                    <a:gd name="connsiteY0" fmla="*/ 125588 h 139387"/>
                    <a:gd name="connsiteX1" fmla="*/ 253163 w 425549"/>
                    <a:gd name="connsiteY1" fmla="*/ 0 h 139387"/>
                    <a:gd name="connsiteX2" fmla="*/ 425548 w 425549"/>
                    <a:gd name="connsiteY2" fmla="*/ 139387 h 139387"/>
                    <a:gd name="connsiteX0" fmla="*/ 0 w 442638"/>
                    <a:gd name="connsiteY0" fmla="*/ 125588 h 127340"/>
                    <a:gd name="connsiteX1" fmla="*/ 253163 w 442638"/>
                    <a:gd name="connsiteY1" fmla="*/ 0 h 127340"/>
                    <a:gd name="connsiteX2" fmla="*/ 442637 w 442638"/>
                    <a:gd name="connsiteY2" fmla="*/ 127340 h 127340"/>
                    <a:gd name="connsiteX0" fmla="*/ 0 w 442638"/>
                    <a:gd name="connsiteY0" fmla="*/ 125588 h 127340"/>
                    <a:gd name="connsiteX1" fmla="*/ 253163 w 442638"/>
                    <a:gd name="connsiteY1" fmla="*/ 0 h 127340"/>
                    <a:gd name="connsiteX2" fmla="*/ 442637 w 442638"/>
                    <a:gd name="connsiteY2" fmla="*/ 127340 h 127340"/>
                  </a:gdLst>
                  <a:ahLst/>
                  <a:cxnLst>
                    <a:cxn ang="0">
                      <a:pos x="connsiteX0" y="connsiteY0"/>
                    </a:cxn>
                    <a:cxn ang="0">
                      <a:pos x="connsiteX1" y="connsiteY1"/>
                    </a:cxn>
                    <a:cxn ang="0">
                      <a:pos x="connsiteX2" y="connsiteY2"/>
                    </a:cxn>
                  </a:cxnLst>
                  <a:rect l="l" t="t" r="r" b="b"/>
                  <a:pathLst>
                    <a:path w="442638" h="127340">
                      <a:moveTo>
                        <a:pt x="0" y="125588"/>
                      </a:moveTo>
                      <a:lnTo>
                        <a:pt x="253163" y="0"/>
                      </a:lnTo>
                      <a:cubicBezTo>
                        <a:pt x="330523" y="55381"/>
                        <a:pt x="372156" y="89744"/>
                        <a:pt x="442637" y="127340"/>
                      </a:cubicBezTo>
                    </a:path>
                  </a:pathLst>
                </a:custGeom>
                <a:no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anose="020B0604020202020204" pitchFamily="34" charset="0"/>
                    <a:cs typeface="Arial" panose="020B0604020202020204" pitchFamily="34" charset="0"/>
                  </a:endParaRPr>
                </a:p>
              </p:txBody>
            </p:sp>
          </p:grpSp>
        </p:grpSp>
      </p:grpSp>
      <p:sp>
        <p:nvSpPr>
          <p:cNvPr id="4" name="Oval 3">
            <a:extLst>
              <a:ext uri="{FF2B5EF4-FFF2-40B4-BE49-F238E27FC236}">
                <a16:creationId xmlns:a16="http://schemas.microsoft.com/office/drawing/2014/main" xmlns="" id="{EFFE6C69-F0D0-4B3F-87D3-78CC418EA281}"/>
              </a:ext>
            </a:extLst>
          </p:cNvPr>
          <p:cNvSpPr/>
          <p:nvPr/>
        </p:nvSpPr>
        <p:spPr>
          <a:xfrm>
            <a:off x="3702201" y="2574573"/>
            <a:ext cx="1023130" cy="102554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0" name="TextBox 119">
            <a:extLst>
              <a:ext uri="{FF2B5EF4-FFF2-40B4-BE49-F238E27FC236}">
                <a16:creationId xmlns:a16="http://schemas.microsoft.com/office/drawing/2014/main" xmlns="" id="{1BE4C3C5-8584-4C9E-A647-88AA8583F05B}"/>
              </a:ext>
            </a:extLst>
          </p:cNvPr>
          <p:cNvSpPr txBox="1"/>
          <p:nvPr/>
        </p:nvSpPr>
        <p:spPr>
          <a:xfrm>
            <a:off x="220474" y="1965599"/>
            <a:ext cx="3023924" cy="276314"/>
          </a:xfrm>
          <a:prstGeom prst="rect">
            <a:avLst/>
          </a:prstGeom>
          <a:noFill/>
          <a:ln>
            <a:noFill/>
          </a:ln>
        </p:spPr>
        <p:txBody>
          <a:bodyPr wrap="square" rtlCol="0" anchor="ctr">
            <a:spAutoFit/>
          </a:bodyPr>
          <a:lstStyle/>
          <a:p>
            <a:pPr marL="0" indent="0" algn="ctr">
              <a:spcBef>
                <a:spcPct val="0"/>
              </a:spcBef>
              <a:buNone/>
            </a:pPr>
            <a:r>
              <a:rPr lang="en-US" b="1" dirty="0">
                <a:solidFill>
                  <a:srgbClr val="1E794C"/>
                </a:solidFill>
                <a:latin typeface="+mj-lt"/>
                <a:ea typeface="+mj-ea"/>
                <a:cs typeface="+mj-cs"/>
              </a:rPr>
              <a:t>Isolated Operation</a:t>
            </a:r>
          </a:p>
        </p:txBody>
      </p:sp>
      <p:sp>
        <p:nvSpPr>
          <p:cNvPr id="121" name="Rectangle 120">
            <a:extLst>
              <a:ext uri="{FF2B5EF4-FFF2-40B4-BE49-F238E27FC236}">
                <a16:creationId xmlns:a16="http://schemas.microsoft.com/office/drawing/2014/main" xmlns="" id="{E17018E4-DDA2-4273-A4AE-E1F3BF07213B}"/>
              </a:ext>
            </a:extLst>
          </p:cNvPr>
          <p:cNvSpPr/>
          <p:nvPr/>
        </p:nvSpPr>
        <p:spPr>
          <a:xfrm>
            <a:off x="195591" y="2312871"/>
            <a:ext cx="3207072" cy="954107"/>
          </a:xfrm>
          <a:prstGeom prst="rect">
            <a:avLst/>
          </a:prstGeom>
        </p:spPr>
        <p:txBody>
          <a:bodyPr wrap="square">
            <a:spAutoFit/>
          </a:bodyPr>
          <a:lstStyle/>
          <a:p>
            <a:pPr algn="ctr"/>
            <a:r>
              <a:rPr lang="en-US" sz="1400" dirty="0"/>
              <a:t>Utilizing an island with no other farming operation on it, we eliminate risks from cross pollination while keeping capital costs down.</a:t>
            </a:r>
          </a:p>
        </p:txBody>
      </p:sp>
      <p:sp>
        <p:nvSpPr>
          <p:cNvPr id="122" name="TextBox 121">
            <a:extLst>
              <a:ext uri="{FF2B5EF4-FFF2-40B4-BE49-F238E27FC236}">
                <a16:creationId xmlns:a16="http://schemas.microsoft.com/office/drawing/2014/main" xmlns="" id="{AAB39EED-8F62-490E-9EDE-77D983610189}"/>
              </a:ext>
            </a:extLst>
          </p:cNvPr>
          <p:cNvSpPr txBox="1"/>
          <p:nvPr/>
        </p:nvSpPr>
        <p:spPr>
          <a:xfrm>
            <a:off x="7391084" y="865085"/>
            <a:ext cx="3281400" cy="369332"/>
          </a:xfrm>
          <a:prstGeom prst="rect">
            <a:avLst/>
          </a:prstGeom>
          <a:noFill/>
        </p:spPr>
        <p:txBody>
          <a:bodyPr wrap="square" rtlCol="0" anchor="ctr">
            <a:spAutoFit/>
          </a:bodyPr>
          <a:lstStyle/>
          <a:p>
            <a:pPr marL="0" indent="0" algn="ctr">
              <a:spcBef>
                <a:spcPct val="0"/>
              </a:spcBef>
              <a:buNone/>
            </a:pPr>
            <a:r>
              <a:rPr lang="en-US" b="1" dirty="0">
                <a:solidFill>
                  <a:srgbClr val="297D53"/>
                </a:solidFill>
                <a:latin typeface="+mj-lt"/>
                <a:ea typeface="+mj-ea"/>
                <a:cs typeface="+mj-cs"/>
              </a:rPr>
              <a:t>Strain Selection</a:t>
            </a:r>
          </a:p>
        </p:txBody>
      </p:sp>
      <p:sp>
        <p:nvSpPr>
          <p:cNvPr id="123" name="Rectangle 122">
            <a:extLst>
              <a:ext uri="{FF2B5EF4-FFF2-40B4-BE49-F238E27FC236}">
                <a16:creationId xmlns:a16="http://schemas.microsoft.com/office/drawing/2014/main" xmlns="" id="{98F0CC25-DF05-4123-A690-750717B55CBF}"/>
              </a:ext>
            </a:extLst>
          </p:cNvPr>
          <p:cNvSpPr/>
          <p:nvPr/>
        </p:nvSpPr>
        <p:spPr>
          <a:xfrm>
            <a:off x="7222930" y="1222719"/>
            <a:ext cx="3693162" cy="738664"/>
          </a:xfrm>
          <a:prstGeom prst="rect">
            <a:avLst/>
          </a:prstGeom>
        </p:spPr>
        <p:txBody>
          <a:bodyPr wrap="square">
            <a:spAutoFit/>
          </a:bodyPr>
          <a:lstStyle/>
          <a:p>
            <a:pPr algn="ctr"/>
            <a:r>
              <a:rPr lang="en-US" sz="1400" dirty="0"/>
              <a:t>Consistent daily sunlight hours influences the strains we grow. Focusing on cultivars that are acclimated to growing in tropical environments.</a:t>
            </a:r>
          </a:p>
        </p:txBody>
      </p:sp>
      <p:sp>
        <p:nvSpPr>
          <p:cNvPr id="124" name="TextBox 123">
            <a:extLst>
              <a:ext uri="{FF2B5EF4-FFF2-40B4-BE49-F238E27FC236}">
                <a16:creationId xmlns:a16="http://schemas.microsoft.com/office/drawing/2014/main" xmlns="" id="{9AC92BD8-4CA3-47DA-B9DE-D6BA95FE08BC}"/>
              </a:ext>
            </a:extLst>
          </p:cNvPr>
          <p:cNvSpPr txBox="1"/>
          <p:nvPr/>
        </p:nvSpPr>
        <p:spPr>
          <a:xfrm>
            <a:off x="9451903" y="2897839"/>
            <a:ext cx="1890333" cy="369332"/>
          </a:xfrm>
          <a:prstGeom prst="rect">
            <a:avLst/>
          </a:prstGeom>
          <a:noFill/>
        </p:spPr>
        <p:txBody>
          <a:bodyPr wrap="square" rtlCol="0" anchor="ctr">
            <a:spAutoFit/>
          </a:bodyPr>
          <a:lstStyle/>
          <a:p>
            <a:pPr marL="0" indent="0" algn="ctr">
              <a:spcBef>
                <a:spcPct val="0"/>
              </a:spcBef>
              <a:buNone/>
            </a:pPr>
            <a:r>
              <a:rPr lang="en-US" b="1" dirty="0">
                <a:solidFill>
                  <a:srgbClr val="297D53"/>
                </a:solidFill>
                <a:latin typeface="+mj-lt"/>
                <a:ea typeface="+mj-ea"/>
                <a:cs typeface="+mj-cs"/>
              </a:rPr>
              <a:t>Fresh Water</a:t>
            </a:r>
          </a:p>
        </p:txBody>
      </p:sp>
      <p:sp>
        <p:nvSpPr>
          <p:cNvPr id="125" name="Rectangle 124">
            <a:extLst>
              <a:ext uri="{FF2B5EF4-FFF2-40B4-BE49-F238E27FC236}">
                <a16:creationId xmlns:a16="http://schemas.microsoft.com/office/drawing/2014/main" xmlns="" id="{5CBB43CE-B9F8-491C-A4FB-12D8D09D3955}"/>
              </a:ext>
            </a:extLst>
          </p:cNvPr>
          <p:cNvSpPr/>
          <p:nvPr/>
        </p:nvSpPr>
        <p:spPr>
          <a:xfrm>
            <a:off x="8785817" y="3255473"/>
            <a:ext cx="3232043" cy="954106"/>
          </a:xfrm>
          <a:prstGeom prst="rect">
            <a:avLst/>
          </a:prstGeom>
        </p:spPr>
        <p:txBody>
          <a:bodyPr wrap="square">
            <a:spAutoFit/>
          </a:bodyPr>
          <a:lstStyle/>
          <a:p>
            <a:pPr algn="ctr"/>
            <a:r>
              <a:rPr lang="en-US" sz="1400" dirty="0"/>
              <a:t>This unique property has access to fresh water from both a network of natural springs and wells, enhancing cannabinoid production and overall product quality.</a:t>
            </a:r>
          </a:p>
        </p:txBody>
      </p:sp>
      <p:sp>
        <p:nvSpPr>
          <p:cNvPr id="126" name="TextBox 125">
            <a:extLst>
              <a:ext uri="{FF2B5EF4-FFF2-40B4-BE49-F238E27FC236}">
                <a16:creationId xmlns:a16="http://schemas.microsoft.com/office/drawing/2014/main" xmlns="" id="{935077C6-0DBF-48FA-BD44-0C47C6A3D7B7}"/>
              </a:ext>
            </a:extLst>
          </p:cNvPr>
          <p:cNvSpPr txBox="1"/>
          <p:nvPr/>
        </p:nvSpPr>
        <p:spPr>
          <a:xfrm>
            <a:off x="390087" y="4803255"/>
            <a:ext cx="3695699" cy="400110"/>
          </a:xfrm>
          <a:prstGeom prst="rect">
            <a:avLst/>
          </a:prstGeom>
          <a:noFill/>
          <a:ln>
            <a:noFill/>
          </a:ln>
        </p:spPr>
        <p:txBody>
          <a:bodyPr wrap="square" rtlCol="0" anchor="ctr">
            <a:spAutoFit/>
          </a:bodyPr>
          <a:lstStyle/>
          <a:p>
            <a:pPr marL="0" indent="0" algn="ctr">
              <a:spcBef>
                <a:spcPct val="0"/>
              </a:spcBef>
              <a:buNone/>
            </a:pPr>
            <a:r>
              <a:rPr lang="en-US" sz="2000" b="1" dirty="0">
                <a:solidFill>
                  <a:srgbClr val="1E794C"/>
                </a:solidFill>
                <a:latin typeface="+mj-lt"/>
                <a:ea typeface="+mj-ea"/>
                <a:cs typeface="+mj-cs"/>
              </a:rPr>
              <a:t>Security</a:t>
            </a:r>
          </a:p>
        </p:txBody>
      </p:sp>
      <p:sp>
        <p:nvSpPr>
          <p:cNvPr id="127" name="Rectangle 126">
            <a:extLst>
              <a:ext uri="{FF2B5EF4-FFF2-40B4-BE49-F238E27FC236}">
                <a16:creationId xmlns:a16="http://schemas.microsoft.com/office/drawing/2014/main" xmlns="" id="{26552930-C12F-41FA-B648-CBBC866AB606}"/>
              </a:ext>
            </a:extLst>
          </p:cNvPr>
          <p:cNvSpPr/>
          <p:nvPr/>
        </p:nvSpPr>
        <p:spPr>
          <a:xfrm>
            <a:off x="65698" y="5255535"/>
            <a:ext cx="4191887" cy="523220"/>
          </a:xfrm>
          <a:prstGeom prst="rect">
            <a:avLst/>
          </a:prstGeom>
        </p:spPr>
        <p:txBody>
          <a:bodyPr wrap="square">
            <a:spAutoFit/>
          </a:bodyPr>
          <a:lstStyle/>
          <a:p>
            <a:pPr algn="ctr"/>
            <a:r>
              <a:rPr lang="en-US" sz="1400" dirty="0"/>
              <a:t>The private island provides additional security in conjunction with legislated security protocols.</a:t>
            </a:r>
          </a:p>
        </p:txBody>
      </p:sp>
      <p:sp>
        <p:nvSpPr>
          <p:cNvPr id="128" name="TextBox 127">
            <a:extLst>
              <a:ext uri="{FF2B5EF4-FFF2-40B4-BE49-F238E27FC236}">
                <a16:creationId xmlns:a16="http://schemas.microsoft.com/office/drawing/2014/main" xmlns="" id="{33599B64-B16C-466B-BE5A-A202BFECC9D5}"/>
              </a:ext>
            </a:extLst>
          </p:cNvPr>
          <p:cNvSpPr txBox="1"/>
          <p:nvPr/>
        </p:nvSpPr>
        <p:spPr>
          <a:xfrm>
            <a:off x="8179351" y="5269456"/>
            <a:ext cx="2748405" cy="400110"/>
          </a:xfrm>
          <a:prstGeom prst="rect">
            <a:avLst/>
          </a:prstGeom>
          <a:noFill/>
        </p:spPr>
        <p:txBody>
          <a:bodyPr wrap="square" rtlCol="0" anchor="ctr">
            <a:spAutoFit/>
          </a:bodyPr>
          <a:lstStyle/>
          <a:p>
            <a:pPr marL="0" indent="0" algn="ctr">
              <a:spcBef>
                <a:spcPct val="0"/>
              </a:spcBef>
              <a:buNone/>
            </a:pPr>
            <a:r>
              <a:rPr lang="en-US" sz="2000" b="1" dirty="0">
                <a:solidFill>
                  <a:srgbClr val="297D53"/>
                </a:solidFill>
                <a:latin typeface="+mj-lt"/>
                <a:ea typeface="+mj-ea"/>
                <a:cs typeface="+mj-cs"/>
              </a:rPr>
              <a:t>Transportation</a:t>
            </a:r>
          </a:p>
        </p:txBody>
      </p:sp>
      <p:sp>
        <p:nvSpPr>
          <p:cNvPr id="129" name="Rectangle 128">
            <a:extLst>
              <a:ext uri="{FF2B5EF4-FFF2-40B4-BE49-F238E27FC236}">
                <a16:creationId xmlns:a16="http://schemas.microsoft.com/office/drawing/2014/main" xmlns="" id="{DA73A2B5-4941-4A5F-B33B-38C08E0F2F2D}"/>
              </a:ext>
            </a:extLst>
          </p:cNvPr>
          <p:cNvSpPr/>
          <p:nvPr/>
        </p:nvSpPr>
        <p:spPr>
          <a:xfrm>
            <a:off x="7993970" y="5633694"/>
            <a:ext cx="3232044" cy="523220"/>
          </a:xfrm>
          <a:prstGeom prst="rect">
            <a:avLst/>
          </a:prstGeom>
        </p:spPr>
        <p:txBody>
          <a:bodyPr wrap="square">
            <a:spAutoFit/>
          </a:bodyPr>
          <a:lstStyle/>
          <a:p>
            <a:pPr algn="ctr"/>
            <a:r>
              <a:rPr lang="en-US" sz="1400" dirty="0"/>
              <a:t>The location has an airstrip and landing area for transport watercraft.</a:t>
            </a:r>
          </a:p>
        </p:txBody>
      </p:sp>
      <p:pic>
        <p:nvPicPr>
          <p:cNvPr id="131" name="Graphic 130" descr="Tropical scene">
            <a:extLst>
              <a:ext uri="{FF2B5EF4-FFF2-40B4-BE49-F238E27FC236}">
                <a16:creationId xmlns:a16="http://schemas.microsoft.com/office/drawing/2014/main" xmlns="" id="{7A700795-401D-4983-989E-117FA8440C6D}"/>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3879632" y="2702394"/>
            <a:ext cx="666331" cy="666331"/>
          </a:xfrm>
          <a:prstGeom prst="rect">
            <a:avLst/>
          </a:prstGeom>
        </p:spPr>
      </p:pic>
      <p:sp>
        <p:nvSpPr>
          <p:cNvPr id="133" name="Oval 132">
            <a:extLst>
              <a:ext uri="{FF2B5EF4-FFF2-40B4-BE49-F238E27FC236}">
                <a16:creationId xmlns:a16="http://schemas.microsoft.com/office/drawing/2014/main" xmlns="" id="{B84C6EB5-EB04-45DF-8BB7-EFDB61847550}"/>
              </a:ext>
            </a:extLst>
          </p:cNvPr>
          <p:cNvSpPr/>
          <p:nvPr/>
        </p:nvSpPr>
        <p:spPr>
          <a:xfrm>
            <a:off x="5584434" y="1216365"/>
            <a:ext cx="1023130" cy="102554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32" name="Graphic 131" descr="DNA">
            <a:extLst>
              <a:ext uri="{FF2B5EF4-FFF2-40B4-BE49-F238E27FC236}">
                <a16:creationId xmlns:a16="http://schemas.microsoft.com/office/drawing/2014/main" xmlns="" id="{9EC6AB91-5317-40C7-8244-6753898B9E4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759959" y="1392618"/>
            <a:ext cx="672080" cy="672080"/>
          </a:xfrm>
          <a:prstGeom prst="rect">
            <a:avLst/>
          </a:prstGeom>
        </p:spPr>
      </p:pic>
      <p:sp>
        <p:nvSpPr>
          <p:cNvPr id="134" name="Oval 133">
            <a:extLst>
              <a:ext uri="{FF2B5EF4-FFF2-40B4-BE49-F238E27FC236}">
                <a16:creationId xmlns:a16="http://schemas.microsoft.com/office/drawing/2014/main" xmlns="" id="{8F081B6F-2AD2-480E-A50E-B2C76048D6D6}"/>
              </a:ext>
            </a:extLst>
          </p:cNvPr>
          <p:cNvSpPr/>
          <p:nvPr/>
        </p:nvSpPr>
        <p:spPr>
          <a:xfrm>
            <a:off x="7480950" y="2574573"/>
            <a:ext cx="1023130" cy="102554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30" name="Graphic 129" descr="Leaky Tap">
            <a:extLst>
              <a:ext uri="{FF2B5EF4-FFF2-40B4-BE49-F238E27FC236}">
                <a16:creationId xmlns:a16="http://schemas.microsoft.com/office/drawing/2014/main" xmlns="" id="{24B31E5B-1DB6-43F5-A710-BF0400AE9B42}"/>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7610706" y="2702394"/>
            <a:ext cx="768162" cy="768162"/>
          </a:xfrm>
          <a:prstGeom prst="rect">
            <a:avLst/>
          </a:prstGeom>
        </p:spPr>
      </p:pic>
      <p:sp>
        <p:nvSpPr>
          <p:cNvPr id="135" name="Oval 134">
            <a:extLst>
              <a:ext uri="{FF2B5EF4-FFF2-40B4-BE49-F238E27FC236}">
                <a16:creationId xmlns:a16="http://schemas.microsoft.com/office/drawing/2014/main" xmlns="" id="{41478BA5-D8C5-4BD1-8571-C40536EFD2BC}"/>
              </a:ext>
            </a:extLst>
          </p:cNvPr>
          <p:cNvSpPr/>
          <p:nvPr/>
        </p:nvSpPr>
        <p:spPr>
          <a:xfrm>
            <a:off x="4422153" y="4797365"/>
            <a:ext cx="1023130" cy="102554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6" name="Oval 135">
            <a:extLst>
              <a:ext uri="{FF2B5EF4-FFF2-40B4-BE49-F238E27FC236}">
                <a16:creationId xmlns:a16="http://schemas.microsoft.com/office/drawing/2014/main" xmlns="" id="{DC351E0B-B5B7-495A-B1D1-2C5DF7D240D5}"/>
              </a:ext>
            </a:extLst>
          </p:cNvPr>
          <p:cNvSpPr/>
          <p:nvPr/>
        </p:nvSpPr>
        <p:spPr>
          <a:xfrm>
            <a:off x="6760736" y="4800662"/>
            <a:ext cx="1023130" cy="102554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4" name="Graphic 13" descr="Lock with solid fill">
            <a:extLst>
              <a:ext uri="{FF2B5EF4-FFF2-40B4-BE49-F238E27FC236}">
                <a16:creationId xmlns:a16="http://schemas.microsoft.com/office/drawing/2014/main" xmlns="" id="{D713E73C-70C4-4554-9515-710FFB89E50B}"/>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4506336" y="4863163"/>
            <a:ext cx="826726" cy="826726"/>
          </a:xfrm>
          <a:prstGeom prst="rect">
            <a:avLst/>
          </a:prstGeom>
        </p:spPr>
      </p:pic>
      <p:pic>
        <p:nvPicPr>
          <p:cNvPr id="12" name="Graphic 11" descr="Tug boat with solid fill">
            <a:extLst>
              <a:ext uri="{FF2B5EF4-FFF2-40B4-BE49-F238E27FC236}">
                <a16:creationId xmlns:a16="http://schemas.microsoft.com/office/drawing/2014/main" xmlns="" id="{65DF8FC7-746F-4F2C-9C05-9BDFD64F71A3}"/>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6899168" y="4890747"/>
            <a:ext cx="768524" cy="768524"/>
          </a:xfrm>
          <a:prstGeom prst="rect">
            <a:avLst/>
          </a:prstGeom>
        </p:spPr>
      </p:pic>
      <p:pic>
        <p:nvPicPr>
          <p:cNvPr id="1026" name="Picture 2" descr="Panama Icons - Download Free Vector Icons | Noun Project">
            <a:extLst>
              <a:ext uri="{FF2B5EF4-FFF2-40B4-BE49-F238E27FC236}">
                <a16:creationId xmlns:a16="http://schemas.microsoft.com/office/drawing/2014/main" xmlns="" id="{AD4F7C86-8D90-4DD2-A46A-3D65239913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98929" y="2893056"/>
            <a:ext cx="1443063" cy="15039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279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70A5D8AC-BDBB-4166-9C00-2291E55C6D10}"/>
              </a:ext>
            </a:extLst>
          </p:cNvPr>
          <p:cNvSpPr>
            <a:spLocks noGrp="1"/>
          </p:cNvSpPr>
          <p:nvPr>
            <p:ph type="sldNum" sz="quarter" idx="11"/>
          </p:nvPr>
        </p:nvSpPr>
        <p:spPr/>
        <p:txBody>
          <a:bodyPr/>
          <a:lstStyle/>
          <a:p>
            <a:fld id="{19B51A1E-902D-48AF-9020-955120F399B6}" type="slidenum">
              <a:rPr lang="en-US" noProof="0" smtClean="0"/>
              <a:pPr/>
              <a:t>7</a:t>
            </a:fld>
            <a:endParaRPr lang="en-US" noProof="0" dirty="0"/>
          </a:p>
        </p:txBody>
      </p:sp>
      <p:sp>
        <p:nvSpPr>
          <p:cNvPr id="29" name="Title 1">
            <a:extLst>
              <a:ext uri="{FF2B5EF4-FFF2-40B4-BE49-F238E27FC236}">
                <a16:creationId xmlns:a16="http://schemas.microsoft.com/office/drawing/2014/main" xmlns="" id="{06DC4B44-A2C1-47E6-B245-DF9ED7B7FB74}"/>
              </a:ext>
            </a:extLst>
          </p:cNvPr>
          <p:cNvSpPr txBox="1">
            <a:spLocks/>
          </p:cNvSpPr>
          <p:nvPr/>
        </p:nvSpPr>
        <p:spPr>
          <a:xfrm>
            <a:off x="780176" y="364940"/>
            <a:ext cx="5134063" cy="504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a:lstStyle>
          <a:p>
            <a:pPr algn="ctr"/>
            <a:r>
              <a:rPr lang="en-US" dirty="0"/>
              <a:t>Processing &amp; Distribution</a:t>
            </a:r>
          </a:p>
        </p:txBody>
      </p:sp>
      <p:sp>
        <p:nvSpPr>
          <p:cNvPr id="30" name="Rectangle 29">
            <a:extLst>
              <a:ext uri="{FF2B5EF4-FFF2-40B4-BE49-F238E27FC236}">
                <a16:creationId xmlns:a16="http://schemas.microsoft.com/office/drawing/2014/main" xmlns="" id="{A45F94C3-19DB-411A-9EA9-605DEF233F45}"/>
              </a:ext>
            </a:extLst>
          </p:cNvPr>
          <p:cNvSpPr/>
          <p:nvPr/>
        </p:nvSpPr>
        <p:spPr>
          <a:xfrm flipV="1">
            <a:off x="-1" y="616937"/>
            <a:ext cx="780177" cy="4579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3" name="TextBox 82">
            <a:extLst>
              <a:ext uri="{FF2B5EF4-FFF2-40B4-BE49-F238E27FC236}">
                <a16:creationId xmlns:a16="http://schemas.microsoft.com/office/drawing/2014/main" xmlns="" id="{76DC9A0B-32DB-44EE-B663-78841A303590}"/>
              </a:ext>
            </a:extLst>
          </p:cNvPr>
          <p:cNvSpPr txBox="1"/>
          <p:nvPr/>
        </p:nvSpPr>
        <p:spPr>
          <a:xfrm>
            <a:off x="4224676" y="2351051"/>
            <a:ext cx="6217271" cy="584775"/>
          </a:xfrm>
          <a:prstGeom prst="rect">
            <a:avLst/>
          </a:prstGeom>
          <a:noFill/>
        </p:spPr>
        <p:txBody>
          <a:bodyPr wrap="square" rtlCol="0">
            <a:spAutoFit/>
          </a:bodyPr>
          <a:lstStyle/>
          <a:p>
            <a:r>
              <a:rPr lang="en-US" sz="1600" dirty="0"/>
              <a:t>Harvested product will go directly into the drying and trimming area, effectively eliminating transportation costs.</a:t>
            </a:r>
          </a:p>
        </p:txBody>
      </p:sp>
      <p:sp>
        <p:nvSpPr>
          <p:cNvPr id="85" name="TextBox 84">
            <a:extLst>
              <a:ext uri="{FF2B5EF4-FFF2-40B4-BE49-F238E27FC236}">
                <a16:creationId xmlns:a16="http://schemas.microsoft.com/office/drawing/2014/main" xmlns="" id="{F0103BBD-0F14-4C2E-8F2D-A25DA85E56EF}"/>
              </a:ext>
            </a:extLst>
          </p:cNvPr>
          <p:cNvSpPr txBox="1"/>
          <p:nvPr/>
        </p:nvSpPr>
        <p:spPr>
          <a:xfrm>
            <a:off x="4224674" y="3742126"/>
            <a:ext cx="5832387" cy="584775"/>
          </a:xfrm>
          <a:prstGeom prst="rect">
            <a:avLst/>
          </a:prstGeom>
          <a:noFill/>
        </p:spPr>
        <p:txBody>
          <a:bodyPr wrap="square" rtlCol="0">
            <a:spAutoFit/>
          </a:bodyPr>
          <a:lstStyle/>
          <a:p>
            <a:r>
              <a:rPr lang="en-US" sz="1600" dirty="0"/>
              <a:t>The processing facility will be connected to the storage area and will house a 5,000lb per day extraction and winterization operation.</a:t>
            </a:r>
          </a:p>
        </p:txBody>
      </p:sp>
      <p:sp>
        <p:nvSpPr>
          <p:cNvPr id="87" name="TextBox 86">
            <a:extLst>
              <a:ext uri="{FF2B5EF4-FFF2-40B4-BE49-F238E27FC236}">
                <a16:creationId xmlns:a16="http://schemas.microsoft.com/office/drawing/2014/main" xmlns="" id="{1BC55079-9797-4389-B356-AFCCB12601A3}"/>
              </a:ext>
            </a:extLst>
          </p:cNvPr>
          <p:cNvSpPr txBox="1"/>
          <p:nvPr/>
        </p:nvSpPr>
        <p:spPr>
          <a:xfrm>
            <a:off x="4225310" y="5175424"/>
            <a:ext cx="5622203" cy="584775"/>
          </a:xfrm>
          <a:prstGeom prst="rect">
            <a:avLst/>
          </a:prstGeom>
          <a:noFill/>
        </p:spPr>
        <p:txBody>
          <a:bodyPr wrap="square" rtlCol="0">
            <a:spAutoFit/>
          </a:bodyPr>
          <a:lstStyle/>
          <a:p>
            <a:r>
              <a:rPr lang="en-US" sz="1600" dirty="0"/>
              <a:t>Final products will leave the island for distribution, ensuring costs aren’t incurred on transport of input materials.</a:t>
            </a:r>
          </a:p>
        </p:txBody>
      </p:sp>
      <p:sp>
        <p:nvSpPr>
          <p:cNvPr id="89" name="Text Placeholder 7">
            <a:extLst>
              <a:ext uri="{FF2B5EF4-FFF2-40B4-BE49-F238E27FC236}">
                <a16:creationId xmlns:a16="http://schemas.microsoft.com/office/drawing/2014/main" xmlns="" id="{1F22A9A5-C372-486B-AD9E-35D4705890CE}"/>
              </a:ext>
            </a:extLst>
          </p:cNvPr>
          <p:cNvSpPr txBox="1">
            <a:spLocks/>
          </p:cNvSpPr>
          <p:nvPr/>
        </p:nvSpPr>
        <p:spPr>
          <a:xfrm>
            <a:off x="4224674" y="2028090"/>
            <a:ext cx="4782593" cy="318097"/>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None/>
            </a:pPr>
            <a:r>
              <a:rPr lang="en-US" sz="2000" b="1" dirty="0">
                <a:solidFill>
                  <a:srgbClr val="1E794C"/>
                </a:solidFill>
                <a:latin typeface="+mj-lt"/>
                <a:ea typeface="+mj-ea"/>
                <a:cs typeface="+mj-cs"/>
              </a:rPr>
              <a:t>On-site Drying, Trimming &amp; Storage</a:t>
            </a:r>
          </a:p>
        </p:txBody>
      </p:sp>
      <p:sp>
        <p:nvSpPr>
          <p:cNvPr id="91" name="Text Placeholder 8">
            <a:extLst>
              <a:ext uri="{FF2B5EF4-FFF2-40B4-BE49-F238E27FC236}">
                <a16:creationId xmlns:a16="http://schemas.microsoft.com/office/drawing/2014/main" xmlns="" id="{296BF7F1-35A9-49B2-98BA-BC9528787FE4}"/>
              </a:ext>
            </a:extLst>
          </p:cNvPr>
          <p:cNvSpPr txBox="1">
            <a:spLocks/>
          </p:cNvSpPr>
          <p:nvPr/>
        </p:nvSpPr>
        <p:spPr>
          <a:xfrm>
            <a:off x="4224674" y="3397630"/>
            <a:ext cx="3328744" cy="344496"/>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None/>
            </a:pPr>
            <a:r>
              <a:rPr lang="en-US" sz="2000" b="1" dirty="0">
                <a:solidFill>
                  <a:srgbClr val="6DC956"/>
                </a:solidFill>
                <a:latin typeface="+mj-lt"/>
                <a:ea typeface="+mj-ea"/>
                <a:cs typeface="+mj-cs"/>
              </a:rPr>
              <a:t>Processing Facility</a:t>
            </a:r>
          </a:p>
        </p:txBody>
      </p:sp>
      <p:sp>
        <p:nvSpPr>
          <p:cNvPr id="93" name="Text Placeholder 9">
            <a:extLst>
              <a:ext uri="{FF2B5EF4-FFF2-40B4-BE49-F238E27FC236}">
                <a16:creationId xmlns:a16="http://schemas.microsoft.com/office/drawing/2014/main" xmlns="" id="{E863A3E2-8271-49F5-B2DC-9D684269FEEC}"/>
              </a:ext>
            </a:extLst>
          </p:cNvPr>
          <p:cNvSpPr txBox="1">
            <a:spLocks/>
          </p:cNvSpPr>
          <p:nvPr/>
        </p:nvSpPr>
        <p:spPr>
          <a:xfrm>
            <a:off x="4224676" y="4808851"/>
            <a:ext cx="3157960" cy="391441"/>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None/>
            </a:pPr>
            <a:r>
              <a:rPr lang="en-US" sz="2000" b="1" dirty="0">
                <a:solidFill>
                  <a:srgbClr val="A1D247"/>
                </a:solidFill>
                <a:latin typeface="+mj-lt"/>
                <a:ea typeface="+mj-ea"/>
                <a:cs typeface="+mj-cs"/>
              </a:rPr>
              <a:t>Distribution</a:t>
            </a:r>
          </a:p>
        </p:txBody>
      </p:sp>
      <p:grpSp>
        <p:nvGrpSpPr>
          <p:cNvPr id="4" name="Group 3">
            <a:extLst>
              <a:ext uri="{FF2B5EF4-FFF2-40B4-BE49-F238E27FC236}">
                <a16:creationId xmlns:a16="http://schemas.microsoft.com/office/drawing/2014/main" xmlns="" id="{3CF6A260-1ADA-451F-ADC1-69125E091FB5}"/>
              </a:ext>
            </a:extLst>
          </p:cNvPr>
          <p:cNvGrpSpPr/>
          <p:nvPr/>
        </p:nvGrpSpPr>
        <p:grpSpPr>
          <a:xfrm>
            <a:off x="780176" y="1385747"/>
            <a:ext cx="2492023" cy="4986477"/>
            <a:chOff x="780175" y="1273716"/>
            <a:chExt cx="2492023" cy="4769442"/>
          </a:xfrm>
        </p:grpSpPr>
        <p:grpSp>
          <p:nvGrpSpPr>
            <p:cNvPr id="81" name="Group 80">
              <a:extLst>
                <a:ext uri="{FF2B5EF4-FFF2-40B4-BE49-F238E27FC236}">
                  <a16:creationId xmlns:a16="http://schemas.microsoft.com/office/drawing/2014/main" xmlns="" id="{2B71171A-9500-46F1-BAF8-7F2336F92014}"/>
                </a:ext>
              </a:extLst>
            </p:cNvPr>
            <p:cNvGrpSpPr/>
            <p:nvPr/>
          </p:nvGrpSpPr>
          <p:grpSpPr>
            <a:xfrm>
              <a:off x="780175" y="1273716"/>
              <a:ext cx="2492023" cy="4769442"/>
              <a:chOff x="3686646" y="984026"/>
              <a:chExt cx="2658905" cy="5404445"/>
            </a:xfrm>
          </p:grpSpPr>
          <p:sp>
            <p:nvSpPr>
              <p:cNvPr id="56" name="Rectangle 5">
                <a:extLst>
                  <a:ext uri="{FF2B5EF4-FFF2-40B4-BE49-F238E27FC236}">
                    <a16:creationId xmlns:a16="http://schemas.microsoft.com/office/drawing/2014/main" xmlns="" id="{10B687B4-2655-470F-B695-1BD040EE5FDD}"/>
                  </a:ext>
                </a:extLst>
              </p:cNvPr>
              <p:cNvSpPr/>
              <p:nvPr/>
            </p:nvSpPr>
            <p:spPr>
              <a:xfrm rot="5400000">
                <a:off x="4427742" y="5304720"/>
                <a:ext cx="1149642" cy="1017860"/>
              </a:xfrm>
              <a:custGeom>
                <a:avLst/>
                <a:gdLst>
                  <a:gd name="connsiteX0" fmla="*/ 0 w 2182906"/>
                  <a:gd name="connsiteY0" fmla="*/ 0 h 2491161"/>
                  <a:gd name="connsiteX1" fmla="*/ 2182906 w 2182906"/>
                  <a:gd name="connsiteY1" fmla="*/ 0 h 2491161"/>
                  <a:gd name="connsiteX2" fmla="*/ 2182906 w 2182906"/>
                  <a:gd name="connsiteY2" fmla="*/ 2491161 h 2491161"/>
                  <a:gd name="connsiteX3" fmla="*/ 0 w 2182906"/>
                  <a:gd name="connsiteY3" fmla="*/ 2491161 h 2491161"/>
                  <a:gd name="connsiteX4" fmla="*/ 0 w 2182906"/>
                  <a:gd name="connsiteY4" fmla="*/ 0 h 2491161"/>
                  <a:gd name="connsiteX0" fmla="*/ 0 w 2563906"/>
                  <a:gd name="connsiteY0" fmla="*/ 0 h 2491161"/>
                  <a:gd name="connsiteX1" fmla="*/ 2563906 w 2563906"/>
                  <a:gd name="connsiteY1" fmla="*/ 1638300 h 2491161"/>
                  <a:gd name="connsiteX2" fmla="*/ 2182906 w 2563906"/>
                  <a:gd name="connsiteY2" fmla="*/ 2491161 h 2491161"/>
                  <a:gd name="connsiteX3" fmla="*/ 0 w 2563906"/>
                  <a:gd name="connsiteY3" fmla="*/ 2491161 h 2491161"/>
                  <a:gd name="connsiteX4" fmla="*/ 0 w 2563906"/>
                  <a:gd name="connsiteY4" fmla="*/ 0 h 2491161"/>
                  <a:gd name="connsiteX0" fmla="*/ 1623060 w 2563906"/>
                  <a:gd name="connsiteY0" fmla="*/ 0 h 2163501"/>
                  <a:gd name="connsiteX1" fmla="*/ 2563906 w 2563906"/>
                  <a:gd name="connsiteY1" fmla="*/ 1310640 h 2163501"/>
                  <a:gd name="connsiteX2" fmla="*/ 2182906 w 2563906"/>
                  <a:gd name="connsiteY2" fmla="*/ 2163501 h 2163501"/>
                  <a:gd name="connsiteX3" fmla="*/ 0 w 2563906"/>
                  <a:gd name="connsiteY3" fmla="*/ 2163501 h 2163501"/>
                  <a:gd name="connsiteX4" fmla="*/ 1623060 w 2563906"/>
                  <a:gd name="connsiteY4" fmla="*/ 0 h 2163501"/>
                  <a:gd name="connsiteX0" fmla="*/ 1623060 w 2563906"/>
                  <a:gd name="connsiteY0" fmla="*/ 0 h 2605461"/>
                  <a:gd name="connsiteX1" fmla="*/ 2563906 w 2563906"/>
                  <a:gd name="connsiteY1" fmla="*/ 1310640 h 2605461"/>
                  <a:gd name="connsiteX2" fmla="*/ 1657126 w 2563906"/>
                  <a:gd name="connsiteY2" fmla="*/ 2605461 h 2605461"/>
                  <a:gd name="connsiteX3" fmla="*/ 0 w 2563906"/>
                  <a:gd name="connsiteY3" fmla="*/ 2163501 h 2605461"/>
                  <a:gd name="connsiteX4" fmla="*/ 1623060 w 2563906"/>
                  <a:gd name="connsiteY4" fmla="*/ 0 h 2605461"/>
                  <a:gd name="connsiteX0" fmla="*/ 1623060 w 2556286"/>
                  <a:gd name="connsiteY0" fmla="*/ 0 h 2605461"/>
                  <a:gd name="connsiteX1" fmla="*/ 2556286 w 2556286"/>
                  <a:gd name="connsiteY1" fmla="*/ 1280160 h 2605461"/>
                  <a:gd name="connsiteX2" fmla="*/ 1657126 w 2556286"/>
                  <a:gd name="connsiteY2" fmla="*/ 2605461 h 2605461"/>
                  <a:gd name="connsiteX3" fmla="*/ 0 w 2556286"/>
                  <a:gd name="connsiteY3" fmla="*/ 2163501 h 2605461"/>
                  <a:gd name="connsiteX4" fmla="*/ 1623060 w 2556286"/>
                  <a:gd name="connsiteY4" fmla="*/ 0 h 2605461"/>
                  <a:gd name="connsiteX0" fmla="*/ 797560 w 1730786"/>
                  <a:gd name="connsiteY0" fmla="*/ 0 h 2605461"/>
                  <a:gd name="connsiteX1" fmla="*/ 1730786 w 1730786"/>
                  <a:gd name="connsiteY1" fmla="*/ 1280160 h 2605461"/>
                  <a:gd name="connsiteX2" fmla="*/ 831626 w 1730786"/>
                  <a:gd name="connsiteY2" fmla="*/ 2605461 h 2605461"/>
                  <a:gd name="connsiteX3" fmla="*/ 0 w 1730786"/>
                  <a:gd name="connsiteY3" fmla="*/ 2061901 h 2605461"/>
                  <a:gd name="connsiteX4" fmla="*/ 797560 w 1730786"/>
                  <a:gd name="connsiteY4" fmla="*/ 0 h 2605461"/>
                  <a:gd name="connsiteX0" fmla="*/ 797560 w 1730786"/>
                  <a:gd name="connsiteY0" fmla="*/ 0 h 2605461"/>
                  <a:gd name="connsiteX1" fmla="*/ 1730786 w 1730786"/>
                  <a:gd name="connsiteY1" fmla="*/ 1280160 h 2605461"/>
                  <a:gd name="connsiteX2" fmla="*/ 831626 w 1730786"/>
                  <a:gd name="connsiteY2" fmla="*/ 2605461 h 2605461"/>
                  <a:gd name="connsiteX3" fmla="*/ 0 w 1730786"/>
                  <a:gd name="connsiteY3" fmla="*/ 2061901 h 2605461"/>
                  <a:gd name="connsiteX4" fmla="*/ 456658 w 1730786"/>
                  <a:gd name="connsiteY4" fmla="*/ 901121 h 2605461"/>
                  <a:gd name="connsiteX5" fmla="*/ 797560 w 1730786"/>
                  <a:gd name="connsiteY5" fmla="*/ 0 h 2605461"/>
                  <a:gd name="connsiteX0" fmla="*/ 797560 w 1730786"/>
                  <a:gd name="connsiteY0" fmla="*/ 0 h 2605461"/>
                  <a:gd name="connsiteX1" fmla="*/ 1730786 w 1730786"/>
                  <a:gd name="connsiteY1" fmla="*/ 1280160 h 2605461"/>
                  <a:gd name="connsiteX2" fmla="*/ 831626 w 1730786"/>
                  <a:gd name="connsiteY2" fmla="*/ 2605461 h 2605461"/>
                  <a:gd name="connsiteX3" fmla="*/ 0 w 1730786"/>
                  <a:gd name="connsiteY3" fmla="*/ 2061901 h 2605461"/>
                  <a:gd name="connsiteX4" fmla="*/ 24858 w 1730786"/>
                  <a:gd name="connsiteY4" fmla="*/ 570921 h 2605461"/>
                  <a:gd name="connsiteX5" fmla="*/ 797560 w 1730786"/>
                  <a:gd name="connsiteY5" fmla="*/ 0 h 2605461"/>
                  <a:gd name="connsiteX0" fmla="*/ 797560 w 1730786"/>
                  <a:gd name="connsiteY0" fmla="*/ 0 h 2605461"/>
                  <a:gd name="connsiteX1" fmla="*/ 1730786 w 1730786"/>
                  <a:gd name="connsiteY1" fmla="*/ 1280160 h 2605461"/>
                  <a:gd name="connsiteX2" fmla="*/ 831626 w 1730786"/>
                  <a:gd name="connsiteY2" fmla="*/ 2605461 h 2605461"/>
                  <a:gd name="connsiteX3" fmla="*/ 0 w 1730786"/>
                  <a:gd name="connsiteY3" fmla="*/ 2061901 h 2605461"/>
                  <a:gd name="connsiteX4" fmla="*/ 24858 w 1730786"/>
                  <a:gd name="connsiteY4" fmla="*/ 570921 h 2605461"/>
                  <a:gd name="connsiteX5" fmla="*/ 380458 w 1730786"/>
                  <a:gd name="connsiteY5" fmla="*/ 297871 h 2605461"/>
                  <a:gd name="connsiteX6" fmla="*/ 797560 w 1730786"/>
                  <a:gd name="connsiteY6" fmla="*/ 0 h 2605461"/>
                  <a:gd name="connsiteX0" fmla="*/ 797560 w 1730786"/>
                  <a:gd name="connsiteY0" fmla="*/ 0 h 2605461"/>
                  <a:gd name="connsiteX1" fmla="*/ 1730786 w 1730786"/>
                  <a:gd name="connsiteY1" fmla="*/ 1280160 h 2605461"/>
                  <a:gd name="connsiteX2" fmla="*/ 831626 w 1730786"/>
                  <a:gd name="connsiteY2" fmla="*/ 2605461 h 2605461"/>
                  <a:gd name="connsiteX3" fmla="*/ 0 w 1730786"/>
                  <a:gd name="connsiteY3" fmla="*/ 2061901 h 2605461"/>
                  <a:gd name="connsiteX4" fmla="*/ 24858 w 1730786"/>
                  <a:gd name="connsiteY4" fmla="*/ 570921 h 2605461"/>
                  <a:gd name="connsiteX5" fmla="*/ 805908 w 1730786"/>
                  <a:gd name="connsiteY5" fmla="*/ 583621 h 2605461"/>
                  <a:gd name="connsiteX6" fmla="*/ 797560 w 1730786"/>
                  <a:gd name="connsiteY6" fmla="*/ 0 h 2605461"/>
                  <a:gd name="connsiteX0" fmla="*/ 797560 w 1730786"/>
                  <a:gd name="connsiteY0" fmla="*/ 0 h 2605461"/>
                  <a:gd name="connsiteX1" fmla="*/ 1730786 w 1730786"/>
                  <a:gd name="connsiteY1" fmla="*/ 1280160 h 2605461"/>
                  <a:gd name="connsiteX2" fmla="*/ 831626 w 1730786"/>
                  <a:gd name="connsiteY2" fmla="*/ 2605461 h 2605461"/>
                  <a:gd name="connsiteX3" fmla="*/ 583658 w 1730786"/>
                  <a:gd name="connsiteY3" fmla="*/ 2450521 h 2605461"/>
                  <a:gd name="connsiteX4" fmla="*/ 0 w 1730786"/>
                  <a:gd name="connsiteY4" fmla="*/ 2061901 h 2605461"/>
                  <a:gd name="connsiteX5" fmla="*/ 24858 w 1730786"/>
                  <a:gd name="connsiteY5" fmla="*/ 570921 h 2605461"/>
                  <a:gd name="connsiteX6" fmla="*/ 805908 w 1730786"/>
                  <a:gd name="connsiteY6" fmla="*/ 583621 h 2605461"/>
                  <a:gd name="connsiteX7" fmla="*/ 797560 w 1730786"/>
                  <a:gd name="connsiteY7" fmla="*/ 0 h 2605461"/>
                  <a:gd name="connsiteX0" fmla="*/ 797560 w 1730786"/>
                  <a:gd name="connsiteY0" fmla="*/ 0 h 2605461"/>
                  <a:gd name="connsiteX1" fmla="*/ 1730786 w 1730786"/>
                  <a:gd name="connsiteY1" fmla="*/ 1280160 h 2605461"/>
                  <a:gd name="connsiteX2" fmla="*/ 831626 w 1730786"/>
                  <a:gd name="connsiteY2" fmla="*/ 2605461 h 2605461"/>
                  <a:gd name="connsiteX3" fmla="*/ 786858 w 1730786"/>
                  <a:gd name="connsiteY3" fmla="*/ 2050471 h 2605461"/>
                  <a:gd name="connsiteX4" fmla="*/ 0 w 1730786"/>
                  <a:gd name="connsiteY4" fmla="*/ 2061901 h 2605461"/>
                  <a:gd name="connsiteX5" fmla="*/ 24858 w 1730786"/>
                  <a:gd name="connsiteY5" fmla="*/ 570921 h 2605461"/>
                  <a:gd name="connsiteX6" fmla="*/ 805908 w 1730786"/>
                  <a:gd name="connsiteY6" fmla="*/ 583621 h 2605461"/>
                  <a:gd name="connsiteX7" fmla="*/ 797560 w 1730786"/>
                  <a:gd name="connsiteY7" fmla="*/ 0 h 2605461"/>
                  <a:gd name="connsiteX0" fmla="*/ 797560 w 1730786"/>
                  <a:gd name="connsiteY0" fmla="*/ 0 h 2618161"/>
                  <a:gd name="connsiteX1" fmla="*/ 1730786 w 1730786"/>
                  <a:gd name="connsiteY1" fmla="*/ 1280160 h 2618161"/>
                  <a:gd name="connsiteX2" fmla="*/ 825276 w 1730786"/>
                  <a:gd name="connsiteY2" fmla="*/ 2618161 h 2618161"/>
                  <a:gd name="connsiteX3" fmla="*/ 786858 w 1730786"/>
                  <a:gd name="connsiteY3" fmla="*/ 2050471 h 2618161"/>
                  <a:gd name="connsiteX4" fmla="*/ 0 w 1730786"/>
                  <a:gd name="connsiteY4" fmla="*/ 2061901 h 2618161"/>
                  <a:gd name="connsiteX5" fmla="*/ 24858 w 1730786"/>
                  <a:gd name="connsiteY5" fmla="*/ 570921 h 2618161"/>
                  <a:gd name="connsiteX6" fmla="*/ 805908 w 1730786"/>
                  <a:gd name="connsiteY6" fmla="*/ 583621 h 2618161"/>
                  <a:gd name="connsiteX7" fmla="*/ 797560 w 1730786"/>
                  <a:gd name="connsiteY7" fmla="*/ 0 h 2618161"/>
                  <a:gd name="connsiteX0" fmla="*/ 797560 w 1730786"/>
                  <a:gd name="connsiteY0" fmla="*/ 0 h 2639592"/>
                  <a:gd name="connsiteX1" fmla="*/ 1730786 w 1730786"/>
                  <a:gd name="connsiteY1" fmla="*/ 1280160 h 2639592"/>
                  <a:gd name="connsiteX2" fmla="*/ 796701 w 1730786"/>
                  <a:gd name="connsiteY2" fmla="*/ 2639592 h 2639592"/>
                  <a:gd name="connsiteX3" fmla="*/ 786858 w 1730786"/>
                  <a:gd name="connsiteY3" fmla="*/ 2050471 h 2639592"/>
                  <a:gd name="connsiteX4" fmla="*/ 0 w 1730786"/>
                  <a:gd name="connsiteY4" fmla="*/ 2061901 h 2639592"/>
                  <a:gd name="connsiteX5" fmla="*/ 24858 w 1730786"/>
                  <a:gd name="connsiteY5" fmla="*/ 570921 h 2639592"/>
                  <a:gd name="connsiteX6" fmla="*/ 805908 w 1730786"/>
                  <a:gd name="connsiteY6" fmla="*/ 583621 h 2639592"/>
                  <a:gd name="connsiteX7" fmla="*/ 797560 w 1730786"/>
                  <a:gd name="connsiteY7" fmla="*/ 0 h 2639592"/>
                  <a:gd name="connsiteX0" fmla="*/ 797560 w 1730786"/>
                  <a:gd name="connsiteY0" fmla="*/ 0 h 2641973"/>
                  <a:gd name="connsiteX1" fmla="*/ 1730786 w 1730786"/>
                  <a:gd name="connsiteY1" fmla="*/ 1280160 h 2641973"/>
                  <a:gd name="connsiteX2" fmla="*/ 787176 w 1730786"/>
                  <a:gd name="connsiteY2" fmla="*/ 2641973 h 2641973"/>
                  <a:gd name="connsiteX3" fmla="*/ 786858 w 1730786"/>
                  <a:gd name="connsiteY3" fmla="*/ 2050471 h 2641973"/>
                  <a:gd name="connsiteX4" fmla="*/ 0 w 1730786"/>
                  <a:gd name="connsiteY4" fmla="*/ 2061901 h 2641973"/>
                  <a:gd name="connsiteX5" fmla="*/ 24858 w 1730786"/>
                  <a:gd name="connsiteY5" fmla="*/ 570921 h 2641973"/>
                  <a:gd name="connsiteX6" fmla="*/ 805908 w 1730786"/>
                  <a:gd name="connsiteY6" fmla="*/ 583621 h 2641973"/>
                  <a:gd name="connsiteX7" fmla="*/ 797560 w 1730786"/>
                  <a:gd name="connsiteY7" fmla="*/ 0 h 2641973"/>
                  <a:gd name="connsiteX0" fmla="*/ 797560 w 1730786"/>
                  <a:gd name="connsiteY0" fmla="*/ 0 h 2641973"/>
                  <a:gd name="connsiteX1" fmla="*/ 1730786 w 1730786"/>
                  <a:gd name="connsiteY1" fmla="*/ 1280160 h 2641973"/>
                  <a:gd name="connsiteX2" fmla="*/ 787176 w 1730786"/>
                  <a:gd name="connsiteY2" fmla="*/ 2641973 h 2641973"/>
                  <a:gd name="connsiteX3" fmla="*/ 786858 w 1730786"/>
                  <a:gd name="connsiteY3" fmla="*/ 2050471 h 2641973"/>
                  <a:gd name="connsiteX4" fmla="*/ 0 w 1730786"/>
                  <a:gd name="connsiteY4" fmla="*/ 2061901 h 2641973"/>
                  <a:gd name="connsiteX5" fmla="*/ 24858 w 1730786"/>
                  <a:gd name="connsiteY5" fmla="*/ 570921 h 2641973"/>
                  <a:gd name="connsiteX6" fmla="*/ 794002 w 1730786"/>
                  <a:gd name="connsiteY6" fmla="*/ 581240 h 2641973"/>
                  <a:gd name="connsiteX7" fmla="*/ 797560 w 1730786"/>
                  <a:gd name="connsiteY7" fmla="*/ 0 h 2641973"/>
                  <a:gd name="connsiteX0" fmla="*/ 797560 w 1730786"/>
                  <a:gd name="connsiteY0" fmla="*/ 0 h 2641973"/>
                  <a:gd name="connsiteX1" fmla="*/ 1730786 w 1730786"/>
                  <a:gd name="connsiteY1" fmla="*/ 1280160 h 2641973"/>
                  <a:gd name="connsiteX2" fmla="*/ 787176 w 1730786"/>
                  <a:gd name="connsiteY2" fmla="*/ 2641973 h 2641973"/>
                  <a:gd name="connsiteX3" fmla="*/ 786858 w 1730786"/>
                  <a:gd name="connsiteY3" fmla="*/ 2050471 h 2641973"/>
                  <a:gd name="connsiteX4" fmla="*/ 0 w 1730786"/>
                  <a:gd name="connsiteY4" fmla="*/ 2061901 h 2641973"/>
                  <a:gd name="connsiteX5" fmla="*/ 24858 w 1730786"/>
                  <a:gd name="connsiteY5" fmla="*/ 570921 h 2641973"/>
                  <a:gd name="connsiteX6" fmla="*/ 798764 w 1730786"/>
                  <a:gd name="connsiteY6" fmla="*/ 581240 h 2641973"/>
                  <a:gd name="connsiteX7" fmla="*/ 797560 w 1730786"/>
                  <a:gd name="connsiteY7" fmla="*/ 0 h 2641973"/>
                  <a:gd name="connsiteX0" fmla="*/ 797560 w 1730786"/>
                  <a:gd name="connsiteY0" fmla="*/ 0 h 2641973"/>
                  <a:gd name="connsiteX1" fmla="*/ 1730786 w 1730786"/>
                  <a:gd name="connsiteY1" fmla="*/ 1280160 h 2641973"/>
                  <a:gd name="connsiteX2" fmla="*/ 787176 w 1730786"/>
                  <a:gd name="connsiteY2" fmla="*/ 2641973 h 2641973"/>
                  <a:gd name="connsiteX3" fmla="*/ 786858 w 1730786"/>
                  <a:gd name="connsiteY3" fmla="*/ 2050471 h 2641973"/>
                  <a:gd name="connsiteX4" fmla="*/ 0 w 1730786"/>
                  <a:gd name="connsiteY4" fmla="*/ 2061901 h 2641973"/>
                  <a:gd name="connsiteX5" fmla="*/ 20095 w 1730786"/>
                  <a:gd name="connsiteY5" fmla="*/ 566159 h 2641973"/>
                  <a:gd name="connsiteX6" fmla="*/ 798764 w 1730786"/>
                  <a:gd name="connsiteY6" fmla="*/ 581240 h 2641973"/>
                  <a:gd name="connsiteX7" fmla="*/ 797560 w 1730786"/>
                  <a:gd name="connsiteY7" fmla="*/ 0 h 2641973"/>
                  <a:gd name="connsiteX0" fmla="*/ 797560 w 1730786"/>
                  <a:gd name="connsiteY0" fmla="*/ 0 h 2641973"/>
                  <a:gd name="connsiteX1" fmla="*/ 1730786 w 1730786"/>
                  <a:gd name="connsiteY1" fmla="*/ 1280160 h 2641973"/>
                  <a:gd name="connsiteX2" fmla="*/ 787176 w 1730786"/>
                  <a:gd name="connsiteY2" fmla="*/ 2641973 h 2641973"/>
                  <a:gd name="connsiteX3" fmla="*/ 786858 w 1730786"/>
                  <a:gd name="connsiteY3" fmla="*/ 2050471 h 2641973"/>
                  <a:gd name="connsiteX4" fmla="*/ 0 w 1730786"/>
                  <a:gd name="connsiteY4" fmla="*/ 2061901 h 2641973"/>
                  <a:gd name="connsiteX5" fmla="*/ 15333 w 1730786"/>
                  <a:gd name="connsiteY5" fmla="*/ 575684 h 2641973"/>
                  <a:gd name="connsiteX6" fmla="*/ 798764 w 1730786"/>
                  <a:gd name="connsiteY6" fmla="*/ 581240 h 2641973"/>
                  <a:gd name="connsiteX7" fmla="*/ 797560 w 1730786"/>
                  <a:gd name="connsiteY7" fmla="*/ 0 h 2641973"/>
                  <a:gd name="connsiteX0" fmla="*/ 797560 w 1730786"/>
                  <a:gd name="connsiteY0" fmla="*/ 0 h 2641973"/>
                  <a:gd name="connsiteX1" fmla="*/ 1730786 w 1730786"/>
                  <a:gd name="connsiteY1" fmla="*/ 1280160 h 2641973"/>
                  <a:gd name="connsiteX2" fmla="*/ 787176 w 1730786"/>
                  <a:gd name="connsiteY2" fmla="*/ 2641973 h 2641973"/>
                  <a:gd name="connsiteX3" fmla="*/ 786858 w 1730786"/>
                  <a:gd name="connsiteY3" fmla="*/ 2050471 h 2641973"/>
                  <a:gd name="connsiteX4" fmla="*/ 0 w 1730786"/>
                  <a:gd name="connsiteY4" fmla="*/ 2061901 h 2641973"/>
                  <a:gd name="connsiteX5" fmla="*/ 8190 w 1730786"/>
                  <a:gd name="connsiteY5" fmla="*/ 585209 h 2641973"/>
                  <a:gd name="connsiteX6" fmla="*/ 798764 w 1730786"/>
                  <a:gd name="connsiteY6" fmla="*/ 581240 h 2641973"/>
                  <a:gd name="connsiteX7" fmla="*/ 797560 w 1730786"/>
                  <a:gd name="connsiteY7" fmla="*/ 0 h 2641973"/>
                  <a:gd name="connsiteX0" fmla="*/ 797560 w 1730786"/>
                  <a:gd name="connsiteY0" fmla="*/ 0 h 2641973"/>
                  <a:gd name="connsiteX1" fmla="*/ 1730786 w 1730786"/>
                  <a:gd name="connsiteY1" fmla="*/ 1280160 h 2641973"/>
                  <a:gd name="connsiteX2" fmla="*/ 787176 w 1730786"/>
                  <a:gd name="connsiteY2" fmla="*/ 2641973 h 2641973"/>
                  <a:gd name="connsiteX3" fmla="*/ 786858 w 1730786"/>
                  <a:gd name="connsiteY3" fmla="*/ 2050471 h 2641973"/>
                  <a:gd name="connsiteX4" fmla="*/ 0 w 1730786"/>
                  <a:gd name="connsiteY4" fmla="*/ 2061901 h 2641973"/>
                  <a:gd name="connsiteX5" fmla="*/ 10571 w 1730786"/>
                  <a:gd name="connsiteY5" fmla="*/ 575684 h 2641973"/>
                  <a:gd name="connsiteX6" fmla="*/ 798764 w 1730786"/>
                  <a:gd name="connsiteY6" fmla="*/ 581240 h 2641973"/>
                  <a:gd name="connsiteX7" fmla="*/ 797560 w 1730786"/>
                  <a:gd name="connsiteY7" fmla="*/ 0 h 2641973"/>
                  <a:gd name="connsiteX0" fmla="*/ 797560 w 1730786"/>
                  <a:gd name="connsiteY0" fmla="*/ 0 h 2641973"/>
                  <a:gd name="connsiteX1" fmla="*/ 1730786 w 1730786"/>
                  <a:gd name="connsiteY1" fmla="*/ 1280160 h 2641973"/>
                  <a:gd name="connsiteX2" fmla="*/ 787176 w 1730786"/>
                  <a:gd name="connsiteY2" fmla="*/ 2641973 h 2641973"/>
                  <a:gd name="connsiteX3" fmla="*/ 786858 w 1730786"/>
                  <a:gd name="connsiteY3" fmla="*/ 2050471 h 2641973"/>
                  <a:gd name="connsiteX4" fmla="*/ 0 w 1730786"/>
                  <a:gd name="connsiteY4" fmla="*/ 2061901 h 2641973"/>
                  <a:gd name="connsiteX5" fmla="*/ 5808 w 1730786"/>
                  <a:gd name="connsiteY5" fmla="*/ 585209 h 2641973"/>
                  <a:gd name="connsiteX6" fmla="*/ 798764 w 1730786"/>
                  <a:gd name="connsiteY6" fmla="*/ 581240 h 2641973"/>
                  <a:gd name="connsiteX7" fmla="*/ 797560 w 1730786"/>
                  <a:gd name="connsiteY7" fmla="*/ 0 h 2641973"/>
                  <a:gd name="connsiteX0" fmla="*/ 797560 w 1730786"/>
                  <a:gd name="connsiteY0" fmla="*/ 0 h 2641973"/>
                  <a:gd name="connsiteX1" fmla="*/ 1730786 w 1730786"/>
                  <a:gd name="connsiteY1" fmla="*/ 1280160 h 2641973"/>
                  <a:gd name="connsiteX2" fmla="*/ 787176 w 1730786"/>
                  <a:gd name="connsiteY2" fmla="*/ 2641973 h 2641973"/>
                  <a:gd name="connsiteX3" fmla="*/ 786858 w 1730786"/>
                  <a:gd name="connsiteY3" fmla="*/ 2050471 h 2641973"/>
                  <a:gd name="connsiteX4" fmla="*/ 0 w 1730786"/>
                  <a:gd name="connsiteY4" fmla="*/ 2061901 h 2641973"/>
                  <a:gd name="connsiteX5" fmla="*/ 5808 w 1730786"/>
                  <a:gd name="connsiteY5" fmla="*/ 580447 h 2641973"/>
                  <a:gd name="connsiteX6" fmla="*/ 798764 w 1730786"/>
                  <a:gd name="connsiteY6" fmla="*/ 581240 h 2641973"/>
                  <a:gd name="connsiteX7" fmla="*/ 797560 w 1730786"/>
                  <a:gd name="connsiteY7" fmla="*/ 0 h 2641973"/>
                  <a:gd name="connsiteX0" fmla="*/ 797560 w 1730786"/>
                  <a:gd name="connsiteY0" fmla="*/ 0 h 2641973"/>
                  <a:gd name="connsiteX1" fmla="*/ 1730786 w 1730786"/>
                  <a:gd name="connsiteY1" fmla="*/ 1280160 h 2641973"/>
                  <a:gd name="connsiteX2" fmla="*/ 787176 w 1730786"/>
                  <a:gd name="connsiteY2" fmla="*/ 2641973 h 2641973"/>
                  <a:gd name="connsiteX3" fmla="*/ 786858 w 1730786"/>
                  <a:gd name="connsiteY3" fmla="*/ 2050471 h 2641973"/>
                  <a:gd name="connsiteX4" fmla="*/ 0 w 1730786"/>
                  <a:gd name="connsiteY4" fmla="*/ 2057138 h 2641973"/>
                  <a:gd name="connsiteX5" fmla="*/ 5808 w 1730786"/>
                  <a:gd name="connsiteY5" fmla="*/ 580447 h 2641973"/>
                  <a:gd name="connsiteX6" fmla="*/ 798764 w 1730786"/>
                  <a:gd name="connsiteY6" fmla="*/ 581240 h 2641973"/>
                  <a:gd name="connsiteX7" fmla="*/ 797560 w 1730786"/>
                  <a:gd name="connsiteY7" fmla="*/ 0 h 2641973"/>
                  <a:gd name="connsiteX0" fmla="*/ 799941 w 1733167"/>
                  <a:gd name="connsiteY0" fmla="*/ 0 h 2641973"/>
                  <a:gd name="connsiteX1" fmla="*/ 1733167 w 1733167"/>
                  <a:gd name="connsiteY1" fmla="*/ 1280160 h 2641973"/>
                  <a:gd name="connsiteX2" fmla="*/ 789557 w 1733167"/>
                  <a:gd name="connsiteY2" fmla="*/ 2641973 h 2641973"/>
                  <a:gd name="connsiteX3" fmla="*/ 789239 w 1733167"/>
                  <a:gd name="connsiteY3" fmla="*/ 2050471 h 2641973"/>
                  <a:gd name="connsiteX4" fmla="*/ 0 w 1733167"/>
                  <a:gd name="connsiteY4" fmla="*/ 2054757 h 2641973"/>
                  <a:gd name="connsiteX5" fmla="*/ 8189 w 1733167"/>
                  <a:gd name="connsiteY5" fmla="*/ 580447 h 2641973"/>
                  <a:gd name="connsiteX6" fmla="*/ 801145 w 1733167"/>
                  <a:gd name="connsiteY6" fmla="*/ 581240 h 2641973"/>
                  <a:gd name="connsiteX7" fmla="*/ 799941 w 1733167"/>
                  <a:gd name="connsiteY7" fmla="*/ 0 h 2641973"/>
                  <a:gd name="connsiteX0" fmla="*/ 797560 w 1730786"/>
                  <a:gd name="connsiteY0" fmla="*/ 0 h 2641973"/>
                  <a:gd name="connsiteX1" fmla="*/ 1730786 w 1730786"/>
                  <a:gd name="connsiteY1" fmla="*/ 1280160 h 2641973"/>
                  <a:gd name="connsiteX2" fmla="*/ 787176 w 1730786"/>
                  <a:gd name="connsiteY2" fmla="*/ 2641973 h 2641973"/>
                  <a:gd name="connsiteX3" fmla="*/ 786858 w 1730786"/>
                  <a:gd name="connsiteY3" fmla="*/ 2050471 h 2641973"/>
                  <a:gd name="connsiteX4" fmla="*/ 0 w 1730786"/>
                  <a:gd name="connsiteY4" fmla="*/ 2047613 h 2641973"/>
                  <a:gd name="connsiteX5" fmla="*/ 5808 w 1730786"/>
                  <a:gd name="connsiteY5" fmla="*/ 580447 h 2641973"/>
                  <a:gd name="connsiteX6" fmla="*/ 798764 w 1730786"/>
                  <a:gd name="connsiteY6" fmla="*/ 581240 h 2641973"/>
                  <a:gd name="connsiteX7" fmla="*/ 797560 w 1730786"/>
                  <a:gd name="connsiteY7" fmla="*/ 0 h 2641973"/>
                  <a:gd name="connsiteX0" fmla="*/ 797560 w 1730786"/>
                  <a:gd name="connsiteY0" fmla="*/ 0 h 2641973"/>
                  <a:gd name="connsiteX1" fmla="*/ 1730786 w 1730786"/>
                  <a:gd name="connsiteY1" fmla="*/ 1280160 h 2641973"/>
                  <a:gd name="connsiteX2" fmla="*/ 787176 w 1730786"/>
                  <a:gd name="connsiteY2" fmla="*/ 2641973 h 2641973"/>
                  <a:gd name="connsiteX3" fmla="*/ 786858 w 1730786"/>
                  <a:gd name="connsiteY3" fmla="*/ 2050471 h 2641973"/>
                  <a:gd name="connsiteX4" fmla="*/ 0 w 1730786"/>
                  <a:gd name="connsiteY4" fmla="*/ 2047613 h 2641973"/>
                  <a:gd name="connsiteX5" fmla="*/ 5808 w 1730786"/>
                  <a:gd name="connsiteY5" fmla="*/ 580447 h 2641973"/>
                  <a:gd name="connsiteX6" fmla="*/ 798764 w 1730786"/>
                  <a:gd name="connsiteY6" fmla="*/ 581240 h 2641973"/>
                  <a:gd name="connsiteX7" fmla="*/ 797560 w 1730786"/>
                  <a:gd name="connsiteY7" fmla="*/ 0 h 2641973"/>
                  <a:gd name="connsiteX0" fmla="*/ 797560 w 1730786"/>
                  <a:gd name="connsiteY0" fmla="*/ 0 h 2641973"/>
                  <a:gd name="connsiteX1" fmla="*/ 1730786 w 1730786"/>
                  <a:gd name="connsiteY1" fmla="*/ 1280160 h 2641973"/>
                  <a:gd name="connsiteX2" fmla="*/ 787176 w 1730786"/>
                  <a:gd name="connsiteY2" fmla="*/ 2641973 h 2641973"/>
                  <a:gd name="connsiteX3" fmla="*/ 786858 w 1730786"/>
                  <a:gd name="connsiteY3" fmla="*/ 2050471 h 2641973"/>
                  <a:gd name="connsiteX4" fmla="*/ 0 w 1730786"/>
                  <a:gd name="connsiteY4" fmla="*/ 2047613 h 2641973"/>
                  <a:gd name="connsiteX5" fmla="*/ 5808 w 1730786"/>
                  <a:gd name="connsiteY5" fmla="*/ 580447 h 2641973"/>
                  <a:gd name="connsiteX6" fmla="*/ 798764 w 1730786"/>
                  <a:gd name="connsiteY6" fmla="*/ 581240 h 2641973"/>
                  <a:gd name="connsiteX7" fmla="*/ 797560 w 1730786"/>
                  <a:gd name="connsiteY7" fmla="*/ 0 h 2641973"/>
                  <a:gd name="connsiteX0" fmla="*/ 797560 w 1699036"/>
                  <a:gd name="connsiteY0" fmla="*/ 0 h 2641973"/>
                  <a:gd name="connsiteX1" fmla="*/ 1699036 w 1699036"/>
                  <a:gd name="connsiteY1" fmla="*/ 1280160 h 2641973"/>
                  <a:gd name="connsiteX2" fmla="*/ 787176 w 1699036"/>
                  <a:gd name="connsiteY2" fmla="*/ 2641973 h 2641973"/>
                  <a:gd name="connsiteX3" fmla="*/ 786858 w 1699036"/>
                  <a:gd name="connsiteY3" fmla="*/ 2050471 h 2641973"/>
                  <a:gd name="connsiteX4" fmla="*/ 0 w 1699036"/>
                  <a:gd name="connsiteY4" fmla="*/ 2047613 h 2641973"/>
                  <a:gd name="connsiteX5" fmla="*/ 5808 w 1699036"/>
                  <a:gd name="connsiteY5" fmla="*/ 580447 h 2641973"/>
                  <a:gd name="connsiteX6" fmla="*/ 798764 w 1699036"/>
                  <a:gd name="connsiteY6" fmla="*/ 581240 h 2641973"/>
                  <a:gd name="connsiteX7" fmla="*/ 797560 w 1699036"/>
                  <a:gd name="connsiteY7" fmla="*/ 0 h 2641973"/>
                  <a:gd name="connsiteX0" fmla="*/ 797560 w 1699036"/>
                  <a:gd name="connsiteY0" fmla="*/ 0 h 2641973"/>
                  <a:gd name="connsiteX1" fmla="*/ 1699036 w 1699036"/>
                  <a:gd name="connsiteY1" fmla="*/ 1280160 h 2641973"/>
                  <a:gd name="connsiteX2" fmla="*/ 787176 w 1699036"/>
                  <a:gd name="connsiteY2" fmla="*/ 2641973 h 2641973"/>
                  <a:gd name="connsiteX3" fmla="*/ 778535 w 1699036"/>
                  <a:gd name="connsiteY3" fmla="*/ 2046309 h 2641973"/>
                  <a:gd name="connsiteX4" fmla="*/ 0 w 1699036"/>
                  <a:gd name="connsiteY4" fmla="*/ 2047613 h 2641973"/>
                  <a:gd name="connsiteX5" fmla="*/ 5808 w 1699036"/>
                  <a:gd name="connsiteY5" fmla="*/ 580447 h 2641973"/>
                  <a:gd name="connsiteX6" fmla="*/ 798764 w 1699036"/>
                  <a:gd name="connsiteY6" fmla="*/ 581240 h 2641973"/>
                  <a:gd name="connsiteX7" fmla="*/ 797560 w 1699036"/>
                  <a:gd name="connsiteY7" fmla="*/ 0 h 2641973"/>
                  <a:gd name="connsiteX0" fmla="*/ 797560 w 1699036"/>
                  <a:gd name="connsiteY0" fmla="*/ 0 h 2641973"/>
                  <a:gd name="connsiteX1" fmla="*/ 1699036 w 1699036"/>
                  <a:gd name="connsiteY1" fmla="*/ 1280160 h 2641973"/>
                  <a:gd name="connsiteX2" fmla="*/ 787176 w 1699036"/>
                  <a:gd name="connsiteY2" fmla="*/ 2641973 h 2641973"/>
                  <a:gd name="connsiteX3" fmla="*/ 791020 w 1699036"/>
                  <a:gd name="connsiteY3" fmla="*/ 2042147 h 2641973"/>
                  <a:gd name="connsiteX4" fmla="*/ 0 w 1699036"/>
                  <a:gd name="connsiteY4" fmla="*/ 2047613 h 2641973"/>
                  <a:gd name="connsiteX5" fmla="*/ 5808 w 1699036"/>
                  <a:gd name="connsiteY5" fmla="*/ 580447 h 2641973"/>
                  <a:gd name="connsiteX6" fmla="*/ 798764 w 1699036"/>
                  <a:gd name="connsiteY6" fmla="*/ 581240 h 2641973"/>
                  <a:gd name="connsiteX7" fmla="*/ 797560 w 1699036"/>
                  <a:gd name="connsiteY7" fmla="*/ 0 h 2641973"/>
                  <a:gd name="connsiteX0" fmla="*/ 797560 w 1699036"/>
                  <a:gd name="connsiteY0" fmla="*/ 0 h 2641973"/>
                  <a:gd name="connsiteX1" fmla="*/ 1699036 w 1699036"/>
                  <a:gd name="connsiteY1" fmla="*/ 1280160 h 2641973"/>
                  <a:gd name="connsiteX2" fmla="*/ 787176 w 1699036"/>
                  <a:gd name="connsiteY2" fmla="*/ 2641973 h 2641973"/>
                  <a:gd name="connsiteX3" fmla="*/ 786858 w 1699036"/>
                  <a:gd name="connsiteY3" fmla="*/ 2046309 h 2641973"/>
                  <a:gd name="connsiteX4" fmla="*/ 0 w 1699036"/>
                  <a:gd name="connsiteY4" fmla="*/ 2047613 h 2641973"/>
                  <a:gd name="connsiteX5" fmla="*/ 5808 w 1699036"/>
                  <a:gd name="connsiteY5" fmla="*/ 580447 h 2641973"/>
                  <a:gd name="connsiteX6" fmla="*/ 798764 w 1699036"/>
                  <a:gd name="connsiteY6" fmla="*/ 581240 h 2641973"/>
                  <a:gd name="connsiteX7" fmla="*/ 797560 w 1699036"/>
                  <a:gd name="connsiteY7" fmla="*/ 0 h 264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9036" h="2641973">
                    <a:moveTo>
                      <a:pt x="797560" y="0"/>
                    </a:moveTo>
                    <a:lnTo>
                      <a:pt x="1699036" y="1280160"/>
                    </a:lnTo>
                    <a:lnTo>
                      <a:pt x="787176" y="2641973"/>
                    </a:lnTo>
                    <a:cubicBezTo>
                      <a:pt x="788457" y="2442031"/>
                      <a:pt x="785577" y="2246251"/>
                      <a:pt x="786858" y="2046309"/>
                    </a:cubicBezTo>
                    <a:lnTo>
                      <a:pt x="0" y="2047613"/>
                    </a:lnTo>
                    <a:cubicBezTo>
                      <a:pt x="82105" y="1578400"/>
                      <a:pt x="88009" y="1102047"/>
                      <a:pt x="5808" y="580447"/>
                    </a:cubicBezTo>
                    <a:lnTo>
                      <a:pt x="798764" y="581240"/>
                    </a:lnTo>
                    <a:cubicBezTo>
                      <a:pt x="798363" y="387493"/>
                      <a:pt x="797961" y="193747"/>
                      <a:pt x="797560" y="0"/>
                    </a:cubicBezTo>
                    <a:close/>
                  </a:path>
                </a:pathLst>
              </a:custGeom>
              <a:gradFill>
                <a:gsLst>
                  <a:gs pos="0">
                    <a:schemeClr val="bg1">
                      <a:lumMod val="85000"/>
                    </a:schemeClr>
                  </a:gs>
                  <a:gs pos="100000">
                    <a:schemeClr val="bg1">
                      <a:lumMod val="65000"/>
                    </a:schemeClr>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58" name="Rectangle 4">
                <a:extLst>
                  <a:ext uri="{FF2B5EF4-FFF2-40B4-BE49-F238E27FC236}">
                    <a16:creationId xmlns:a16="http://schemas.microsoft.com/office/drawing/2014/main" xmlns="" id="{00F437B4-6AF5-44F5-A9E6-AC7AA9F95B3C}"/>
                  </a:ext>
                </a:extLst>
              </p:cNvPr>
              <p:cNvSpPr/>
              <p:nvPr/>
            </p:nvSpPr>
            <p:spPr>
              <a:xfrm rot="5400000">
                <a:off x="4593182" y="4314902"/>
                <a:ext cx="853974" cy="1794473"/>
              </a:xfrm>
              <a:custGeom>
                <a:avLst/>
                <a:gdLst>
                  <a:gd name="connsiteX0" fmla="*/ 0 w 481965"/>
                  <a:gd name="connsiteY0" fmla="*/ 0 h 556260"/>
                  <a:gd name="connsiteX1" fmla="*/ 481965 w 481965"/>
                  <a:gd name="connsiteY1" fmla="*/ 0 h 556260"/>
                  <a:gd name="connsiteX2" fmla="*/ 481965 w 481965"/>
                  <a:gd name="connsiteY2" fmla="*/ 556260 h 556260"/>
                  <a:gd name="connsiteX3" fmla="*/ 0 w 481965"/>
                  <a:gd name="connsiteY3" fmla="*/ 556260 h 556260"/>
                  <a:gd name="connsiteX4" fmla="*/ 0 w 481965"/>
                  <a:gd name="connsiteY4" fmla="*/ 0 h 556260"/>
                  <a:gd name="connsiteX0" fmla="*/ 0 w 574834"/>
                  <a:gd name="connsiteY0" fmla="*/ 0 h 699135"/>
                  <a:gd name="connsiteX1" fmla="*/ 574834 w 574834"/>
                  <a:gd name="connsiteY1" fmla="*/ 142875 h 699135"/>
                  <a:gd name="connsiteX2" fmla="*/ 574834 w 574834"/>
                  <a:gd name="connsiteY2" fmla="*/ 699135 h 699135"/>
                  <a:gd name="connsiteX3" fmla="*/ 92869 w 574834"/>
                  <a:gd name="connsiteY3" fmla="*/ 699135 h 699135"/>
                  <a:gd name="connsiteX4" fmla="*/ 0 w 574834"/>
                  <a:gd name="connsiteY4" fmla="*/ 0 h 699135"/>
                  <a:gd name="connsiteX0" fmla="*/ 0 w 1208246"/>
                  <a:gd name="connsiteY0" fmla="*/ 0 h 699135"/>
                  <a:gd name="connsiteX1" fmla="*/ 1208246 w 1208246"/>
                  <a:gd name="connsiteY1" fmla="*/ 288131 h 699135"/>
                  <a:gd name="connsiteX2" fmla="*/ 574834 w 1208246"/>
                  <a:gd name="connsiteY2" fmla="*/ 699135 h 699135"/>
                  <a:gd name="connsiteX3" fmla="*/ 92869 w 1208246"/>
                  <a:gd name="connsiteY3" fmla="*/ 699135 h 699135"/>
                  <a:gd name="connsiteX4" fmla="*/ 0 w 1208246"/>
                  <a:gd name="connsiteY4" fmla="*/ 0 h 699135"/>
                  <a:gd name="connsiteX0" fmla="*/ 0 w 1208246"/>
                  <a:gd name="connsiteY0" fmla="*/ 0 h 2165985"/>
                  <a:gd name="connsiteX1" fmla="*/ 1208246 w 1208246"/>
                  <a:gd name="connsiteY1" fmla="*/ 288131 h 2165985"/>
                  <a:gd name="connsiteX2" fmla="*/ 1089184 w 1208246"/>
                  <a:gd name="connsiteY2" fmla="*/ 2165985 h 2165985"/>
                  <a:gd name="connsiteX3" fmla="*/ 92869 w 1208246"/>
                  <a:gd name="connsiteY3" fmla="*/ 699135 h 2165985"/>
                  <a:gd name="connsiteX4" fmla="*/ 0 w 1208246"/>
                  <a:gd name="connsiteY4" fmla="*/ 0 h 2165985"/>
                  <a:gd name="connsiteX0" fmla="*/ 0 w 1303497"/>
                  <a:gd name="connsiteY0" fmla="*/ 0 h 2989897"/>
                  <a:gd name="connsiteX1" fmla="*/ 1208246 w 1303497"/>
                  <a:gd name="connsiteY1" fmla="*/ 288131 h 2989897"/>
                  <a:gd name="connsiteX2" fmla="*/ 1303497 w 1303497"/>
                  <a:gd name="connsiteY2" fmla="*/ 2989897 h 2989897"/>
                  <a:gd name="connsiteX3" fmla="*/ 92869 w 1303497"/>
                  <a:gd name="connsiteY3" fmla="*/ 699135 h 2989897"/>
                  <a:gd name="connsiteX4" fmla="*/ 0 w 1303497"/>
                  <a:gd name="connsiteY4" fmla="*/ 0 h 2989897"/>
                  <a:gd name="connsiteX0" fmla="*/ 0 w 1303497"/>
                  <a:gd name="connsiteY0" fmla="*/ 0 h 2989897"/>
                  <a:gd name="connsiteX1" fmla="*/ 1208246 w 1303497"/>
                  <a:gd name="connsiteY1" fmla="*/ 288131 h 2989897"/>
                  <a:gd name="connsiteX2" fmla="*/ 1303497 w 1303497"/>
                  <a:gd name="connsiteY2" fmla="*/ 2989897 h 2989897"/>
                  <a:gd name="connsiteX3" fmla="*/ 772478 w 1303497"/>
                  <a:gd name="connsiteY3" fmla="*/ 2001576 h 2989897"/>
                  <a:gd name="connsiteX4" fmla="*/ 92869 w 1303497"/>
                  <a:gd name="connsiteY4" fmla="*/ 699135 h 2989897"/>
                  <a:gd name="connsiteX5" fmla="*/ 0 w 1303497"/>
                  <a:gd name="connsiteY5" fmla="*/ 0 h 2989897"/>
                  <a:gd name="connsiteX0" fmla="*/ 3809 w 1307306"/>
                  <a:gd name="connsiteY0" fmla="*/ 0 h 3430326"/>
                  <a:gd name="connsiteX1" fmla="*/ 1212055 w 1307306"/>
                  <a:gd name="connsiteY1" fmla="*/ 288131 h 3430326"/>
                  <a:gd name="connsiteX2" fmla="*/ 1307306 w 1307306"/>
                  <a:gd name="connsiteY2" fmla="*/ 2989897 h 3430326"/>
                  <a:gd name="connsiteX3" fmla="*/ 0 w 1307306"/>
                  <a:gd name="connsiteY3" fmla="*/ 3430326 h 3430326"/>
                  <a:gd name="connsiteX4" fmla="*/ 96678 w 1307306"/>
                  <a:gd name="connsiteY4" fmla="*/ 699135 h 3430326"/>
                  <a:gd name="connsiteX5" fmla="*/ 3809 w 1307306"/>
                  <a:gd name="connsiteY5" fmla="*/ 0 h 3430326"/>
                  <a:gd name="connsiteX0" fmla="*/ 3809 w 1307306"/>
                  <a:gd name="connsiteY0" fmla="*/ 0 h 3430326"/>
                  <a:gd name="connsiteX1" fmla="*/ 1212055 w 1307306"/>
                  <a:gd name="connsiteY1" fmla="*/ 288131 h 3430326"/>
                  <a:gd name="connsiteX2" fmla="*/ 1307306 w 1307306"/>
                  <a:gd name="connsiteY2" fmla="*/ 2989897 h 3430326"/>
                  <a:gd name="connsiteX3" fmla="*/ 1138237 w 1307306"/>
                  <a:gd name="connsiteY3" fmla="*/ 3039800 h 3430326"/>
                  <a:gd name="connsiteX4" fmla="*/ 0 w 1307306"/>
                  <a:gd name="connsiteY4" fmla="*/ 3430326 h 3430326"/>
                  <a:gd name="connsiteX5" fmla="*/ 96678 w 1307306"/>
                  <a:gd name="connsiteY5" fmla="*/ 699135 h 3430326"/>
                  <a:gd name="connsiteX6" fmla="*/ 3809 w 1307306"/>
                  <a:gd name="connsiteY6" fmla="*/ 0 h 3430326"/>
                  <a:gd name="connsiteX0" fmla="*/ 3809 w 1307306"/>
                  <a:gd name="connsiteY0" fmla="*/ 0 h 3430326"/>
                  <a:gd name="connsiteX1" fmla="*/ 1212055 w 1307306"/>
                  <a:gd name="connsiteY1" fmla="*/ 288131 h 3430326"/>
                  <a:gd name="connsiteX2" fmla="*/ 1307306 w 1307306"/>
                  <a:gd name="connsiteY2" fmla="*/ 2989897 h 3430326"/>
                  <a:gd name="connsiteX3" fmla="*/ 1185862 w 1307306"/>
                  <a:gd name="connsiteY3" fmla="*/ 3173150 h 3430326"/>
                  <a:gd name="connsiteX4" fmla="*/ 0 w 1307306"/>
                  <a:gd name="connsiteY4" fmla="*/ 3430326 h 3430326"/>
                  <a:gd name="connsiteX5" fmla="*/ 96678 w 1307306"/>
                  <a:gd name="connsiteY5" fmla="*/ 699135 h 3430326"/>
                  <a:gd name="connsiteX6" fmla="*/ 3809 w 1307306"/>
                  <a:gd name="connsiteY6" fmla="*/ 0 h 3430326"/>
                  <a:gd name="connsiteX0" fmla="*/ 3809 w 1307306"/>
                  <a:gd name="connsiteY0" fmla="*/ 0 h 3430326"/>
                  <a:gd name="connsiteX1" fmla="*/ 1212055 w 1307306"/>
                  <a:gd name="connsiteY1" fmla="*/ 288131 h 3430326"/>
                  <a:gd name="connsiteX2" fmla="*/ 1307306 w 1307306"/>
                  <a:gd name="connsiteY2" fmla="*/ 2989897 h 3430326"/>
                  <a:gd name="connsiteX3" fmla="*/ 1185862 w 1307306"/>
                  <a:gd name="connsiteY3" fmla="*/ 3173150 h 3430326"/>
                  <a:gd name="connsiteX4" fmla="*/ 0 w 1307306"/>
                  <a:gd name="connsiteY4" fmla="*/ 3430326 h 3430326"/>
                  <a:gd name="connsiteX5" fmla="*/ 96678 w 1307306"/>
                  <a:gd name="connsiteY5" fmla="*/ 699135 h 3430326"/>
                  <a:gd name="connsiteX6" fmla="*/ 3809 w 1307306"/>
                  <a:gd name="connsiteY6" fmla="*/ 0 h 3430326"/>
                  <a:gd name="connsiteX0" fmla="*/ 3809 w 1307306"/>
                  <a:gd name="connsiteY0" fmla="*/ 0 h 3430326"/>
                  <a:gd name="connsiteX1" fmla="*/ 1212055 w 1307306"/>
                  <a:gd name="connsiteY1" fmla="*/ 288131 h 3430326"/>
                  <a:gd name="connsiteX2" fmla="*/ 1307306 w 1307306"/>
                  <a:gd name="connsiteY2" fmla="*/ 2989897 h 3430326"/>
                  <a:gd name="connsiteX3" fmla="*/ 1185862 w 1307306"/>
                  <a:gd name="connsiteY3" fmla="*/ 3173150 h 3430326"/>
                  <a:gd name="connsiteX4" fmla="*/ 0 w 1307306"/>
                  <a:gd name="connsiteY4" fmla="*/ 3430326 h 3430326"/>
                  <a:gd name="connsiteX5" fmla="*/ 96678 w 1307306"/>
                  <a:gd name="connsiteY5" fmla="*/ 699135 h 3430326"/>
                  <a:gd name="connsiteX6" fmla="*/ 3809 w 1307306"/>
                  <a:gd name="connsiteY6" fmla="*/ 0 h 3430326"/>
                  <a:gd name="connsiteX0" fmla="*/ 3809 w 1307306"/>
                  <a:gd name="connsiteY0" fmla="*/ 0 h 3430326"/>
                  <a:gd name="connsiteX1" fmla="*/ 1212055 w 1307306"/>
                  <a:gd name="connsiteY1" fmla="*/ 288131 h 3430326"/>
                  <a:gd name="connsiteX2" fmla="*/ 1307306 w 1307306"/>
                  <a:gd name="connsiteY2" fmla="*/ 2989897 h 3430326"/>
                  <a:gd name="connsiteX3" fmla="*/ 1185862 w 1307306"/>
                  <a:gd name="connsiteY3" fmla="*/ 3173150 h 3430326"/>
                  <a:gd name="connsiteX4" fmla="*/ 0 w 1307306"/>
                  <a:gd name="connsiteY4" fmla="*/ 3430326 h 3430326"/>
                  <a:gd name="connsiteX5" fmla="*/ 96678 w 1307306"/>
                  <a:gd name="connsiteY5" fmla="*/ 699135 h 3430326"/>
                  <a:gd name="connsiteX6" fmla="*/ 3809 w 1307306"/>
                  <a:gd name="connsiteY6" fmla="*/ 0 h 3430326"/>
                  <a:gd name="connsiteX0" fmla="*/ 3809 w 1307306"/>
                  <a:gd name="connsiteY0" fmla="*/ 0 h 3430326"/>
                  <a:gd name="connsiteX1" fmla="*/ 1212055 w 1307306"/>
                  <a:gd name="connsiteY1" fmla="*/ 288131 h 3430326"/>
                  <a:gd name="connsiteX2" fmla="*/ 1247774 w 1307306"/>
                  <a:gd name="connsiteY2" fmla="*/ 1282438 h 3430326"/>
                  <a:gd name="connsiteX3" fmla="*/ 1307306 w 1307306"/>
                  <a:gd name="connsiteY3" fmla="*/ 2989897 h 3430326"/>
                  <a:gd name="connsiteX4" fmla="*/ 1185862 w 1307306"/>
                  <a:gd name="connsiteY4" fmla="*/ 3173150 h 3430326"/>
                  <a:gd name="connsiteX5" fmla="*/ 0 w 1307306"/>
                  <a:gd name="connsiteY5" fmla="*/ 3430326 h 3430326"/>
                  <a:gd name="connsiteX6" fmla="*/ 96678 w 1307306"/>
                  <a:gd name="connsiteY6" fmla="*/ 699135 h 3430326"/>
                  <a:gd name="connsiteX7" fmla="*/ 3809 w 1307306"/>
                  <a:gd name="connsiteY7" fmla="*/ 0 h 3430326"/>
                  <a:gd name="connsiteX0" fmla="*/ 3809 w 1333499"/>
                  <a:gd name="connsiteY0" fmla="*/ 0 h 3430326"/>
                  <a:gd name="connsiteX1" fmla="*/ 1212055 w 1333499"/>
                  <a:gd name="connsiteY1" fmla="*/ 288131 h 3430326"/>
                  <a:gd name="connsiteX2" fmla="*/ 1333499 w 1333499"/>
                  <a:gd name="connsiteY2" fmla="*/ 572826 h 3430326"/>
                  <a:gd name="connsiteX3" fmla="*/ 1307306 w 1333499"/>
                  <a:gd name="connsiteY3" fmla="*/ 2989897 h 3430326"/>
                  <a:gd name="connsiteX4" fmla="*/ 1185862 w 1333499"/>
                  <a:gd name="connsiteY4" fmla="*/ 3173150 h 3430326"/>
                  <a:gd name="connsiteX5" fmla="*/ 0 w 1333499"/>
                  <a:gd name="connsiteY5" fmla="*/ 3430326 h 3430326"/>
                  <a:gd name="connsiteX6" fmla="*/ 96678 w 1333499"/>
                  <a:gd name="connsiteY6" fmla="*/ 699135 h 3430326"/>
                  <a:gd name="connsiteX7" fmla="*/ 3809 w 1333499"/>
                  <a:gd name="connsiteY7" fmla="*/ 0 h 3430326"/>
                  <a:gd name="connsiteX0" fmla="*/ 3809 w 1382348"/>
                  <a:gd name="connsiteY0" fmla="*/ 0 h 3430326"/>
                  <a:gd name="connsiteX1" fmla="*/ 1212055 w 1382348"/>
                  <a:gd name="connsiteY1" fmla="*/ 288131 h 3430326"/>
                  <a:gd name="connsiteX2" fmla="*/ 1333499 w 1382348"/>
                  <a:gd name="connsiteY2" fmla="*/ 572826 h 3430326"/>
                  <a:gd name="connsiteX3" fmla="*/ 1307306 w 1382348"/>
                  <a:gd name="connsiteY3" fmla="*/ 2989897 h 3430326"/>
                  <a:gd name="connsiteX4" fmla="*/ 1185862 w 1382348"/>
                  <a:gd name="connsiteY4" fmla="*/ 3173150 h 3430326"/>
                  <a:gd name="connsiteX5" fmla="*/ 0 w 1382348"/>
                  <a:gd name="connsiteY5" fmla="*/ 3430326 h 3430326"/>
                  <a:gd name="connsiteX6" fmla="*/ 96678 w 1382348"/>
                  <a:gd name="connsiteY6" fmla="*/ 699135 h 3430326"/>
                  <a:gd name="connsiteX7" fmla="*/ 3809 w 1382348"/>
                  <a:gd name="connsiteY7" fmla="*/ 0 h 3430326"/>
                  <a:gd name="connsiteX0" fmla="*/ 3809 w 1414016"/>
                  <a:gd name="connsiteY0" fmla="*/ 0 h 3430326"/>
                  <a:gd name="connsiteX1" fmla="*/ 1212055 w 1414016"/>
                  <a:gd name="connsiteY1" fmla="*/ 288131 h 3430326"/>
                  <a:gd name="connsiteX2" fmla="*/ 1333499 w 1414016"/>
                  <a:gd name="connsiteY2" fmla="*/ 572826 h 3430326"/>
                  <a:gd name="connsiteX3" fmla="*/ 1307306 w 1414016"/>
                  <a:gd name="connsiteY3" fmla="*/ 2989897 h 3430326"/>
                  <a:gd name="connsiteX4" fmla="*/ 1185862 w 1414016"/>
                  <a:gd name="connsiteY4" fmla="*/ 3173150 h 3430326"/>
                  <a:gd name="connsiteX5" fmla="*/ 0 w 1414016"/>
                  <a:gd name="connsiteY5" fmla="*/ 3430326 h 3430326"/>
                  <a:gd name="connsiteX6" fmla="*/ 96678 w 1414016"/>
                  <a:gd name="connsiteY6" fmla="*/ 699135 h 3430326"/>
                  <a:gd name="connsiteX7" fmla="*/ 3809 w 1414016"/>
                  <a:gd name="connsiteY7" fmla="*/ 0 h 3430326"/>
                  <a:gd name="connsiteX0" fmla="*/ 3809 w 1414016"/>
                  <a:gd name="connsiteY0" fmla="*/ 0 h 3430326"/>
                  <a:gd name="connsiteX1" fmla="*/ 1212055 w 1414016"/>
                  <a:gd name="connsiteY1" fmla="*/ 288131 h 3430326"/>
                  <a:gd name="connsiteX2" fmla="*/ 1333499 w 1414016"/>
                  <a:gd name="connsiteY2" fmla="*/ 572826 h 3430326"/>
                  <a:gd name="connsiteX3" fmla="*/ 1307306 w 1414016"/>
                  <a:gd name="connsiteY3" fmla="*/ 2989897 h 3430326"/>
                  <a:gd name="connsiteX4" fmla="*/ 1185862 w 1414016"/>
                  <a:gd name="connsiteY4" fmla="*/ 3173150 h 3430326"/>
                  <a:gd name="connsiteX5" fmla="*/ 0 w 1414016"/>
                  <a:gd name="connsiteY5" fmla="*/ 3430326 h 3430326"/>
                  <a:gd name="connsiteX6" fmla="*/ 96678 w 1414016"/>
                  <a:gd name="connsiteY6" fmla="*/ 699135 h 3430326"/>
                  <a:gd name="connsiteX7" fmla="*/ 3809 w 1414016"/>
                  <a:gd name="connsiteY7" fmla="*/ 0 h 3430326"/>
                  <a:gd name="connsiteX0" fmla="*/ 3809 w 1414016"/>
                  <a:gd name="connsiteY0" fmla="*/ 0 h 3430326"/>
                  <a:gd name="connsiteX1" fmla="*/ 1212055 w 1414016"/>
                  <a:gd name="connsiteY1" fmla="*/ 288131 h 3430326"/>
                  <a:gd name="connsiteX2" fmla="*/ 1333499 w 1414016"/>
                  <a:gd name="connsiteY2" fmla="*/ 572826 h 3430326"/>
                  <a:gd name="connsiteX3" fmla="*/ 1307306 w 1414016"/>
                  <a:gd name="connsiteY3" fmla="*/ 2989897 h 3430326"/>
                  <a:gd name="connsiteX4" fmla="*/ 1185862 w 1414016"/>
                  <a:gd name="connsiteY4" fmla="*/ 3173150 h 3430326"/>
                  <a:gd name="connsiteX5" fmla="*/ 0 w 1414016"/>
                  <a:gd name="connsiteY5" fmla="*/ 3430326 h 3430326"/>
                  <a:gd name="connsiteX6" fmla="*/ 96678 w 1414016"/>
                  <a:gd name="connsiteY6" fmla="*/ 699135 h 3430326"/>
                  <a:gd name="connsiteX7" fmla="*/ 3809 w 1414016"/>
                  <a:gd name="connsiteY7" fmla="*/ 0 h 3430326"/>
                  <a:gd name="connsiteX0" fmla="*/ 3809 w 1416749"/>
                  <a:gd name="connsiteY0" fmla="*/ 0 h 3430326"/>
                  <a:gd name="connsiteX1" fmla="*/ 1212055 w 1416749"/>
                  <a:gd name="connsiteY1" fmla="*/ 288131 h 3430326"/>
                  <a:gd name="connsiteX2" fmla="*/ 1338262 w 1416749"/>
                  <a:gd name="connsiteY2" fmla="*/ 615688 h 3430326"/>
                  <a:gd name="connsiteX3" fmla="*/ 1307306 w 1416749"/>
                  <a:gd name="connsiteY3" fmla="*/ 2989897 h 3430326"/>
                  <a:gd name="connsiteX4" fmla="*/ 1185862 w 1416749"/>
                  <a:gd name="connsiteY4" fmla="*/ 3173150 h 3430326"/>
                  <a:gd name="connsiteX5" fmla="*/ 0 w 1416749"/>
                  <a:gd name="connsiteY5" fmla="*/ 3430326 h 3430326"/>
                  <a:gd name="connsiteX6" fmla="*/ 96678 w 1416749"/>
                  <a:gd name="connsiteY6" fmla="*/ 699135 h 3430326"/>
                  <a:gd name="connsiteX7" fmla="*/ 3809 w 1416749"/>
                  <a:gd name="connsiteY7" fmla="*/ 0 h 3430326"/>
                  <a:gd name="connsiteX0" fmla="*/ 3809 w 1416749"/>
                  <a:gd name="connsiteY0" fmla="*/ 0 h 3430326"/>
                  <a:gd name="connsiteX1" fmla="*/ 1212055 w 1416749"/>
                  <a:gd name="connsiteY1" fmla="*/ 288131 h 3430326"/>
                  <a:gd name="connsiteX2" fmla="*/ 1338262 w 1416749"/>
                  <a:gd name="connsiteY2" fmla="*/ 615688 h 3430326"/>
                  <a:gd name="connsiteX3" fmla="*/ 1307306 w 1416749"/>
                  <a:gd name="connsiteY3" fmla="*/ 2989897 h 3430326"/>
                  <a:gd name="connsiteX4" fmla="*/ 1185862 w 1416749"/>
                  <a:gd name="connsiteY4" fmla="*/ 3173150 h 3430326"/>
                  <a:gd name="connsiteX5" fmla="*/ 0 w 1416749"/>
                  <a:gd name="connsiteY5" fmla="*/ 3430326 h 3430326"/>
                  <a:gd name="connsiteX6" fmla="*/ 96678 w 1416749"/>
                  <a:gd name="connsiteY6" fmla="*/ 699135 h 3430326"/>
                  <a:gd name="connsiteX7" fmla="*/ 3809 w 1416749"/>
                  <a:gd name="connsiteY7" fmla="*/ 0 h 3430326"/>
                  <a:gd name="connsiteX0" fmla="*/ 3809 w 1416749"/>
                  <a:gd name="connsiteY0" fmla="*/ 0 h 3430326"/>
                  <a:gd name="connsiteX1" fmla="*/ 1212055 w 1416749"/>
                  <a:gd name="connsiteY1" fmla="*/ 288131 h 3430326"/>
                  <a:gd name="connsiteX2" fmla="*/ 1338262 w 1416749"/>
                  <a:gd name="connsiteY2" fmla="*/ 615688 h 3430326"/>
                  <a:gd name="connsiteX3" fmla="*/ 1307306 w 1416749"/>
                  <a:gd name="connsiteY3" fmla="*/ 2989897 h 3430326"/>
                  <a:gd name="connsiteX4" fmla="*/ 1185862 w 1416749"/>
                  <a:gd name="connsiteY4" fmla="*/ 3173150 h 3430326"/>
                  <a:gd name="connsiteX5" fmla="*/ 0 w 1416749"/>
                  <a:gd name="connsiteY5" fmla="*/ 3430326 h 3430326"/>
                  <a:gd name="connsiteX6" fmla="*/ 96678 w 1416749"/>
                  <a:gd name="connsiteY6" fmla="*/ 699135 h 3430326"/>
                  <a:gd name="connsiteX7" fmla="*/ 3809 w 1416749"/>
                  <a:gd name="connsiteY7" fmla="*/ 0 h 3430326"/>
                  <a:gd name="connsiteX0" fmla="*/ 3809 w 1416749"/>
                  <a:gd name="connsiteY0" fmla="*/ 0 h 3430326"/>
                  <a:gd name="connsiteX1" fmla="*/ 1169193 w 1416749"/>
                  <a:gd name="connsiteY1" fmla="*/ 283368 h 3430326"/>
                  <a:gd name="connsiteX2" fmla="*/ 1338262 w 1416749"/>
                  <a:gd name="connsiteY2" fmla="*/ 615688 h 3430326"/>
                  <a:gd name="connsiteX3" fmla="*/ 1307306 w 1416749"/>
                  <a:gd name="connsiteY3" fmla="*/ 2989897 h 3430326"/>
                  <a:gd name="connsiteX4" fmla="*/ 1185862 w 1416749"/>
                  <a:gd name="connsiteY4" fmla="*/ 3173150 h 3430326"/>
                  <a:gd name="connsiteX5" fmla="*/ 0 w 1416749"/>
                  <a:gd name="connsiteY5" fmla="*/ 3430326 h 3430326"/>
                  <a:gd name="connsiteX6" fmla="*/ 96678 w 1416749"/>
                  <a:gd name="connsiteY6" fmla="*/ 699135 h 3430326"/>
                  <a:gd name="connsiteX7" fmla="*/ 3809 w 1416749"/>
                  <a:gd name="connsiteY7" fmla="*/ 0 h 3430326"/>
                  <a:gd name="connsiteX0" fmla="*/ 3809 w 1416749"/>
                  <a:gd name="connsiteY0" fmla="*/ 0 h 3430326"/>
                  <a:gd name="connsiteX1" fmla="*/ 1169193 w 1416749"/>
                  <a:gd name="connsiteY1" fmla="*/ 283368 h 3430326"/>
                  <a:gd name="connsiteX2" fmla="*/ 1338262 w 1416749"/>
                  <a:gd name="connsiteY2" fmla="*/ 615688 h 3430326"/>
                  <a:gd name="connsiteX3" fmla="*/ 1307306 w 1416749"/>
                  <a:gd name="connsiteY3" fmla="*/ 2989897 h 3430326"/>
                  <a:gd name="connsiteX4" fmla="*/ 1185862 w 1416749"/>
                  <a:gd name="connsiteY4" fmla="*/ 3173150 h 3430326"/>
                  <a:gd name="connsiteX5" fmla="*/ 0 w 1416749"/>
                  <a:gd name="connsiteY5" fmla="*/ 3430326 h 3430326"/>
                  <a:gd name="connsiteX6" fmla="*/ 96678 w 1416749"/>
                  <a:gd name="connsiteY6" fmla="*/ 699135 h 3430326"/>
                  <a:gd name="connsiteX7" fmla="*/ 3809 w 1416749"/>
                  <a:gd name="connsiteY7" fmla="*/ 0 h 3430326"/>
                  <a:gd name="connsiteX0" fmla="*/ 3809 w 1416749"/>
                  <a:gd name="connsiteY0" fmla="*/ 0 h 3430326"/>
                  <a:gd name="connsiteX1" fmla="*/ 1169193 w 1416749"/>
                  <a:gd name="connsiteY1" fmla="*/ 283368 h 3430326"/>
                  <a:gd name="connsiteX2" fmla="*/ 1338262 w 1416749"/>
                  <a:gd name="connsiteY2" fmla="*/ 615688 h 3430326"/>
                  <a:gd name="connsiteX3" fmla="*/ 1307306 w 1416749"/>
                  <a:gd name="connsiteY3" fmla="*/ 2989897 h 3430326"/>
                  <a:gd name="connsiteX4" fmla="*/ 1185862 w 1416749"/>
                  <a:gd name="connsiteY4" fmla="*/ 3173150 h 3430326"/>
                  <a:gd name="connsiteX5" fmla="*/ 0 w 1416749"/>
                  <a:gd name="connsiteY5" fmla="*/ 3430326 h 3430326"/>
                  <a:gd name="connsiteX6" fmla="*/ 96678 w 1416749"/>
                  <a:gd name="connsiteY6" fmla="*/ 699135 h 3430326"/>
                  <a:gd name="connsiteX7" fmla="*/ 3809 w 1416749"/>
                  <a:gd name="connsiteY7" fmla="*/ 0 h 3430326"/>
                  <a:gd name="connsiteX0" fmla="*/ 3809 w 1416749"/>
                  <a:gd name="connsiteY0" fmla="*/ 0 h 3430326"/>
                  <a:gd name="connsiteX1" fmla="*/ 1169193 w 1416749"/>
                  <a:gd name="connsiteY1" fmla="*/ 283368 h 3430326"/>
                  <a:gd name="connsiteX2" fmla="*/ 1338262 w 1416749"/>
                  <a:gd name="connsiteY2" fmla="*/ 615688 h 3430326"/>
                  <a:gd name="connsiteX3" fmla="*/ 1307306 w 1416749"/>
                  <a:gd name="connsiteY3" fmla="*/ 2989897 h 3430326"/>
                  <a:gd name="connsiteX4" fmla="*/ 1185862 w 1416749"/>
                  <a:gd name="connsiteY4" fmla="*/ 3173150 h 3430326"/>
                  <a:gd name="connsiteX5" fmla="*/ 0 w 1416749"/>
                  <a:gd name="connsiteY5" fmla="*/ 3430326 h 3430326"/>
                  <a:gd name="connsiteX6" fmla="*/ 96678 w 1416749"/>
                  <a:gd name="connsiteY6" fmla="*/ 699135 h 3430326"/>
                  <a:gd name="connsiteX7" fmla="*/ 3809 w 1416749"/>
                  <a:gd name="connsiteY7" fmla="*/ 0 h 3430326"/>
                  <a:gd name="connsiteX0" fmla="*/ 3809 w 1416749"/>
                  <a:gd name="connsiteY0" fmla="*/ 0 h 3430326"/>
                  <a:gd name="connsiteX1" fmla="*/ 1338262 w 1416749"/>
                  <a:gd name="connsiteY1" fmla="*/ 615688 h 3430326"/>
                  <a:gd name="connsiteX2" fmla="*/ 1307306 w 1416749"/>
                  <a:gd name="connsiteY2" fmla="*/ 2989897 h 3430326"/>
                  <a:gd name="connsiteX3" fmla="*/ 1185862 w 1416749"/>
                  <a:gd name="connsiteY3" fmla="*/ 3173150 h 3430326"/>
                  <a:gd name="connsiteX4" fmla="*/ 0 w 1416749"/>
                  <a:gd name="connsiteY4" fmla="*/ 3430326 h 3430326"/>
                  <a:gd name="connsiteX5" fmla="*/ 96678 w 1416749"/>
                  <a:gd name="connsiteY5" fmla="*/ 699135 h 3430326"/>
                  <a:gd name="connsiteX6" fmla="*/ 3809 w 1416749"/>
                  <a:gd name="connsiteY6" fmla="*/ 0 h 3430326"/>
                  <a:gd name="connsiteX0" fmla="*/ 3809 w 1369171"/>
                  <a:gd name="connsiteY0" fmla="*/ 0 h 3430326"/>
                  <a:gd name="connsiteX1" fmla="*/ 1223962 w 1369171"/>
                  <a:gd name="connsiteY1" fmla="*/ 285488 h 3430326"/>
                  <a:gd name="connsiteX2" fmla="*/ 1307306 w 1369171"/>
                  <a:gd name="connsiteY2" fmla="*/ 2989897 h 3430326"/>
                  <a:gd name="connsiteX3" fmla="*/ 1185862 w 1369171"/>
                  <a:gd name="connsiteY3" fmla="*/ 3173150 h 3430326"/>
                  <a:gd name="connsiteX4" fmla="*/ 0 w 1369171"/>
                  <a:gd name="connsiteY4" fmla="*/ 3430326 h 3430326"/>
                  <a:gd name="connsiteX5" fmla="*/ 96678 w 1369171"/>
                  <a:gd name="connsiteY5" fmla="*/ 699135 h 3430326"/>
                  <a:gd name="connsiteX6" fmla="*/ 3809 w 1369171"/>
                  <a:gd name="connsiteY6" fmla="*/ 0 h 3430326"/>
                  <a:gd name="connsiteX0" fmla="*/ 3809 w 1398050"/>
                  <a:gd name="connsiteY0" fmla="*/ 0 h 3430326"/>
                  <a:gd name="connsiteX1" fmla="*/ 1223962 w 1398050"/>
                  <a:gd name="connsiteY1" fmla="*/ 285488 h 3430326"/>
                  <a:gd name="connsiteX2" fmla="*/ 1307306 w 1398050"/>
                  <a:gd name="connsiteY2" fmla="*/ 2989897 h 3430326"/>
                  <a:gd name="connsiteX3" fmla="*/ 1185862 w 1398050"/>
                  <a:gd name="connsiteY3" fmla="*/ 3173150 h 3430326"/>
                  <a:gd name="connsiteX4" fmla="*/ 0 w 1398050"/>
                  <a:gd name="connsiteY4" fmla="*/ 3430326 h 3430326"/>
                  <a:gd name="connsiteX5" fmla="*/ 96678 w 1398050"/>
                  <a:gd name="connsiteY5" fmla="*/ 699135 h 3430326"/>
                  <a:gd name="connsiteX6" fmla="*/ 3809 w 1398050"/>
                  <a:gd name="connsiteY6" fmla="*/ 0 h 3430326"/>
                  <a:gd name="connsiteX0" fmla="*/ 3809 w 1356403"/>
                  <a:gd name="connsiteY0" fmla="*/ 0 h 3430326"/>
                  <a:gd name="connsiteX1" fmla="*/ 1223962 w 1356403"/>
                  <a:gd name="connsiteY1" fmla="*/ 285488 h 3430326"/>
                  <a:gd name="connsiteX2" fmla="*/ 1185862 w 1356403"/>
                  <a:gd name="connsiteY2" fmla="*/ 3173150 h 3430326"/>
                  <a:gd name="connsiteX3" fmla="*/ 0 w 1356403"/>
                  <a:gd name="connsiteY3" fmla="*/ 3430326 h 3430326"/>
                  <a:gd name="connsiteX4" fmla="*/ 96678 w 1356403"/>
                  <a:gd name="connsiteY4" fmla="*/ 699135 h 3430326"/>
                  <a:gd name="connsiteX5" fmla="*/ 3809 w 1356403"/>
                  <a:gd name="connsiteY5" fmla="*/ 0 h 3430326"/>
                  <a:gd name="connsiteX0" fmla="*/ 3809 w 1371170"/>
                  <a:gd name="connsiteY0" fmla="*/ 0 h 3430326"/>
                  <a:gd name="connsiteX1" fmla="*/ 1223962 w 1371170"/>
                  <a:gd name="connsiteY1" fmla="*/ 285488 h 3430326"/>
                  <a:gd name="connsiteX2" fmla="*/ 1217612 w 1371170"/>
                  <a:gd name="connsiteY2" fmla="*/ 3166800 h 3430326"/>
                  <a:gd name="connsiteX3" fmla="*/ 0 w 1371170"/>
                  <a:gd name="connsiteY3" fmla="*/ 3430326 h 3430326"/>
                  <a:gd name="connsiteX4" fmla="*/ 96678 w 1371170"/>
                  <a:gd name="connsiteY4" fmla="*/ 699135 h 3430326"/>
                  <a:gd name="connsiteX5" fmla="*/ 3809 w 1371170"/>
                  <a:gd name="connsiteY5" fmla="*/ 0 h 3430326"/>
                  <a:gd name="connsiteX0" fmla="*/ 3809 w 1408370"/>
                  <a:gd name="connsiteY0" fmla="*/ 0 h 3430326"/>
                  <a:gd name="connsiteX1" fmla="*/ 1223962 w 1408370"/>
                  <a:gd name="connsiteY1" fmla="*/ 285488 h 3430326"/>
                  <a:gd name="connsiteX2" fmla="*/ 1217612 w 1408370"/>
                  <a:gd name="connsiteY2" fmla="*/ 3166800 h 3430326"/>
                  <a:gd name="connsiteX3" fmla="*/ 0 w 1408370"/>
                  <a:gd name="connsiteY3" fmla="*/ 3430326 h 3430326"/>
                  <a:gd name="connsiteX4" fmla="*/ 96678 w 1408370"/>
                  <a:gd name="connsiteY4" fmla="*/ 699135 h 3430326"/>
                  <a:gd name="connsiteX5" fmla="*/ 3809 w 1408370"/>
                  <a:gd name="connsiteY5" fmla="*/ 0 h 3430326"/>
                  <a:gd name="connsiteX0" fmla="*/ 3809 w 1433139"/>
                  <a:gd name="connsiteY0" fmla="*/ 0 h 3430326"/>
                  <a:gd name="connsiteX1" fmla="*/ 1223962 w 1433139"/>
                  <a:gd name="connsiteY1" fmla="*/ 285488 h 3430326"/>
                  <a:gd name="connsiteX2" fmla="*/ 1217612 w 1433139"/>
                  <a:gd name="connsiteY2" fmla="*/ 3166800 h 3430326"/>
                  <a:gd name="connsiteX3" fmla="*/ 0 w 1433139"/>
                  <a:gd name="connsiteY3" fmla="*/ 3430326 h 3430326"/>
                  <a:gd name="connsiteX4" fmla="*/ 96678 w 1433139"/>
                  <a:gd name="connsiteY4" fmla="*/ 699135 h 3430326"/>
                  <a:gd name="connsiteX5" fmla="*/ 3809 w 1433139"/>
                  <a:gd name="connsiteY5" fmla="*/ 0 h 343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139" h="3430326">
                    <a:moveTo>
                      <a:pt x="3809" y="0"/>
                    </a:moveTo>
                    <a:lnTo>
                      <a:pt x="1223962" y="285488"/>
                    </a:lnTo>
                    <a:cubicBezTo>
                      <a:pt x="1490821" y="820696"/>
                      <a:pt x="1516856" y="2541060"/>
                      <a:pt x="1217612" y="3166800"/>
                    </a:cubicBezTo>
                    <a:lnTo>
                      <a:pt x="0" y="3430326"/>
                    </a:lnTo>
                    <a:lnTo>
                      <a:pt x="96678" y="699135"/>
                    </a:lnTo>
                    <a:lnTo>
                      <a:pt x="3809" y="0"/>
                    </a:lnTo>
                    <a:close/>
                  </a:path>
                </a:pathLst>
              </a:cu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60" name="Oval 59">
                <a:extLst>
                  <a:ext uri="{FF2B5EF4-FFF2-40B4-BE49-F238E27FC236}">
                    <a16:creationId xmlns:a16="http://schemas.microsoft.com/office/drawing/2014/main" xmlns="" id="{FB939116-3928-43DF-A3D5-8B7D70FC0DEB}"/>
                  </a:ext>
                </a:extLst>
              </p:cNvPr>
              <p:cNvSpPr/>
              <p:nvPr/>
            </p:nvSpPr>
            <p:spPr>
              <a:xfrm rot="5400000">
                <a:off x="4888069" y="3885233"/>
                <a:ext cx="261178" cy="179680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62" name="Oval 61">
                <a:extLst>
                  <a:ext uri="{FF2B5EF4-FFF2-40B4-BE49-F238E27FC236}">
                    <a16:creationId xmlns:a16="http://schemas.microsoft.com/office/drawing/2014/main" xmlns="" id="{568EF0DA-D8A6-4E50-B1BB-F919EFFF5EEF}"/>
                  </a:ext>
                </a:extLst>
              </p:cNvPr>
              <p:cNvSpPr/>
              <p:nvPr/>
            </p:nvSpPr>
            <p:spPr>
              <a:xfrm rot="5400000">
                <a:off x="4908563" y="3918839"/>
                <a:ext cx="220189" cy="1729589"/>
              </a:xfrm>
              <a:prstGeom prst="ellipse">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64" name="Rectangle 17">
                <a:extLst>
                  <a:ext uri="{FF2B5EF4-FFF2-40B4-BE49-F238E27FC236}">
                    <a16:creationId xmlns:a16="http://schemas.microsoft.com/office/drawing/2014/main" xmlns="" id="{6F23D825-DC55-4ECD-94F9-C181B1745E29}"/>
                  </a:ext>
                </a:extLst>
              </p:cNvPr>
              <p:cNvSpPr/>
              <p:nvPr/>
            </p:nvSpPr>
            <p:spPr>
              <a:xfrm rot="5400000">
                <a:off x="4652476" y="4183893"/>
                <a:ext cx="727250" cy="589256"/>
              </a:xfrm>
              <a:custGeom>
                <a:avLst/>
                <a:gdLst>
                  <a:gd name="connsiteX0" fmla="*/ 0 w 309080"/>
                  <a:gd name="connsiteY0" fmla="*/ 0 h 434975"/>
                  <a:gd name="connsiteX1" fmla="*/ 309080 w 309080"/>
                  <a:gd name="connsiteY1" fmla="*/ 0 h 434975"/>
                  <a:gd name="connsiteX2" fmla="*/ 309080 w 309080"/>
                  <a:gd name="connsiteY2" fmla="*/ 434975 h 434975"/>
                  <a:gd name="connsiteX3" fmla="*/ 0 w 309080"/>
                  <a:gd name="connsiteY3" fmla="*/ 434975 h 434975"/>
                  <a:gd name="connsiteX4" fmla="*/ 0 w 309080"/>
                  <a:gd name="connsiteY4" fmla="*/ 0 h 434975"/>
                  <a:gd name="connsiteX0" fmla="*/ 0 w 318959"/>
                  <a:gd name="connsiteY0" fmla="*/ 0 h 434975"/>
                  <a:gd name="connsiteX1" fmla="*/ 309080 w 318959"/>
                  <a:gd name="connsiteY1" fmla="*/ 0 h 434975"/>
                  <a:gd name="connsiteX2" fmla="*/ 309080 w 318959"/>
                  <a:gd name="connsiteY2" fmla="*/ 434975 h 434975"/>
                  <a:gd name="connsiteX3" fmla="*/ 0 w 318959"/>
                  <a:gd name="connsiteY3" fmla="*/ 434975 h 434975"/>
                  <a:gd name="connsiteX4" fmla="*/ 0 w 318959"/>
                  <a:gd name="connsiteY4" fmla="*/ 0 h 434975"/>
                  <a:gd name="connsiteX0" fmla="*/ 0 w 326960"/>
                  <a:gd name="connsiteY0" fmla="*/ 0 h 434975"/>
                  <a:gd name="connsiteX1" fmla="*/ 309080 w 326960"/>
                  <a:gd name="connsiteY1" fmla="*/ 0 h 434975"/>
                  <a:gd name="connsiteX2" fmla="*/ 309080 w 326960"/>
                  <a:gd name="connsiteY2" fmla="*/ 434975 h 434975"/>
                  <a:gd name="connsiteX3" fmla="*/ 0 w 326960"/>
                  <a:gd name="connsiteY3" fmla="*/ 434975 h 434975"/>
                  <a:gd name="connsiteX4" fmla="*/ 0 w 326960"/>
                  <a:gd name="connsiteY4" fmla="*/ 0 h 434975"/>
                  <a:gd name="connsiteX0" fmla="*/ 0 w 329647"/>
                  <a:gd name="connsiteY0" fmla="*/ 0 h 434975"/>
                  <a:gd name="connsiteX1" fmla="*/ 309080 w 329647"/>
                  <a:gd name="connsiteY1" fmla="*/ 0 h 434975"/>
                  <a:gd name="connsiteX2" fmla="*/ 309080 w 329647"/>
                  <a:gd name="connsiteY2" fmla="*/ 434975 h 434975"/>
                  <a:gd name="connsiteX3" fmla="*/ 0 w 329647"/>
                  <a:gd name="connsiteY3" fmla="*/ 434975 h 434975"/>
                  <a:gd name="connsiteX4" fmla="*/ 0 w 329647"/>
                  <a:gd name="connsiteY4" fmla="*/ 0 h 434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47" h="434975">
                    <a:moveTo>
                      <a:pt x="0" y="0"/>
                    </a:moveTo>
                    <a:lnTo>
                      <a:pt x="309080" y="0"/>
                    </a:lnTo>
                    <a:cubicBezTo>
                      <a:pt x="334480" y="103717"/>
                      <a:pt x="338455" y="338402"/>
                      <a:pt x="309080" y="434975"/>
                    </a:cubicBezTo>
                    <a:lnTo>
                      <a:pt x="0" y="434975"/>
                    </a:lnTo>
                    <a:lnTo>
                      <a:pt x="0" y="0"/>
                    </a:lnTo>
                    <a:close/>
                  </a:path>
                </a:pathLst>
              </a:custGeom>
              <a:gradFill>
                <a:gsLst>
                  <a:gs pos="0">
                    <a:schemeClr val="bg1">
                      <a:lumMod val="85000"/>
                    </a:schemeClr>
                  </a:gs>
                  <a:gs pos="100000">
                    <a:schemeClr val="bg1">
                      <a:lumMod val="6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6" name="Rectangle 4">
                <a:extLst>
                  <a:ext uri="{FF2B5EF4-FFF2-40B4-BE49-F238E27FC236}">
                    <a16:creationId xmlns:a16="http://schemas.microsoft.com/office/drawing/2014/main" xmlns="" id="{D20F1752-5446-4AC6-B9B8-7B5396B788F0}"/>
                  </a:ext>
                </a:extLst>
              </p:cNvPr>
              <p:cNvSpPr/>
              <p:nvPr/>
            </p:nvSpPr>
            <p:spPr>
              <a:xfrm rot="5400000">
                <a:off x="4575578" y="2837701"/>
                <a:ext cx="853973" cy="2222574"/>
              </a:xfrm>
              <a:custGeom>
                <a:avLst/>
                <a:gdLst>
                  <a:gd name="connsiteX0" fmla="*/ 0 w 481965"/>
                  <a:gd name="connsiteY0" fmla="*/ 0 h 556260"/>
                  <a:gd name="connsiteX1" fmla="*/ 481965 w 481965"/>
                  <a:gd name="connsiteY1" fmla="*/ 0 h 556260"/>
                  <a:gd name="connsiteX2" fmla="*/ 481965 w 481965"/>
                  <a:gd name="connsiteY2" fmla="*/ 556260 h 556260"/>
                  <a:gd name="connsiteX3" fmla="*/ 0 w 481965"/>
                  <a:gd name="connsiteY3" fmla="*/ 556260 h 556260"/>
                  <a:gd name="connsiteX4" fmla="*/ 0 w 481965"/>
                  <a:gd name="connsiteY4" fmla="*/ 0 h 556260"/>
                  <a:gd name="connsiteX0" fmla="*/ 0 w 574834"/>
                  <a:gd name="connsiteY0" fmla="*/ 0 h 699135"/>
                  <a:gd name="connsiteX1" fmla="*/ 574834 w 574834"/>
                  <a:gd name="connsiteY1" fmla="*/ 142875 h 699135"/>
                  <a:gd name="connsiteX2" fmla="*/ 574834 w 574834"/>
                  <a:gd name="connsiteY2" fmla="*/ 699135 h 699135"/>
                  <a:gd name="connsiteX3" fmla="*/ 92869 w 574834"/>
                  <a:gd name="connsiteY3" fmla="*/ 699135 h 699135"/>
                  <a:gd name="connsiteX4" fmla="*/ 0 w 574834"/>
                  <a:gd name="connsiteY4" fmla="*/ 0 h 699135"/>
                  <a:gd name="connsiteX0" fmla="*/ 0 w 1208246"/>
                  <a:gd name="connsiteY0" fmla="*/ 0 h 699135"/>
                  <a:gd name="connsiteX1" fmla="*/ 1208246 w 1208246"/>
                  <a:gd name="connsiteY1" fmla="*/ 288131 h 699135"/>
                  <a:gd name="connsiteX2" fmla="*/ 574834 w 1208246"/>
                  <a:gd name="connsiteY2" fmla="*/ 699135 h 699135"/>
                  <a:gd name="connsiteX3" fmla="*/ 92869 w 1208246"/>
                  <a:gd name="connsiteY3" fmla="*/ 699135 h 699135"/>
                  <a:gd name="connsiteX4" fmla="*/ 0 w 1208246"/>
                  <a:gd name="connsiteY4" fmla="*/ 0 h 699135"/>
                  <a:gd name="connsiteX0" fmla="*/ 0 w 1208246"/>
                  <a:gd name="connsiteY0" fmla="*/ 0 h 2165985"/>
                  <a:gd name="connsiteX1" fmla="*/ 1208246 w 1208246"/>
                  <a:gd name="connsiteY1" fmla="*/ 288131 h 2165985"/>
                  <a:gd name="connsiteX2" fmla="*/ 1089184 w 1208246"/>
                  <a:gd name="connsiteY2" fmla="*/ 2165985 h 2165985"/>
                  <a:gd name="connsiteX3" fmla="*/ 92869 w 1208246"/>
                  <a:gd name="connsiteY3" fmla="*/ 699135 h 2165985"/>
                  <a:gd name="connsiteX4" fmla="*/ 0 w 1208246"/>
                  <a:gd name="connsiteY4" fmla="*/ 0 h 2165985"/>
                  <a:gd name="connsiteX0" fmla="*/ 0 w 1303497"/>
                  <a:gd name="connsiteY0" fmla="*/ 0 h 2989897"/>
                  <a:gd name="connsiteX1" fmla="*/ 1208246 w 1303497"/>
                  <a:gd name="connsiteY1" fmla="*/ 288131 h 2989897"/>
                  <a:gd name="connsiteX2" fmla="*/ 1303497 w 1303497"/>
                  <a:gd name="connsiteY2" fmla="*/ 2989897 h 2989897"/>
                  <a:gd name="connsiteX3" fmla="*/ 92869 w 1303497"/>
                  <a:gd name="connsiteY3" fmla="*/ 699135 h 2989897"/>
                  <a:gd name="connsiteX4" fmla="*/ 0 w 1303497"/>
                  <a:gd name="connsiteY4" fmla="*/ 0 h 2989897"/>
                  <a:gd name="connsiteX0" fmla="*/ 0 w 1303497"/>
                  <a:gd name="connsiteY0" fmla="*/ 0 h 2989897"/>
                  <a:gd name="connsiteX1" fmla="*/ 1208246 w 1303497"/>
                  <a:gd name="connsiteY1" fmla="*/ 288131 h 2989897"/>
                  <a:gd name="connsiteX2" fmla="*/ 1303497 w 1303497"/>
                  <a:gd name="connsiteY2" fmla="*/ 2989897 h 2989897"/>
                  <a:gd name="connsiteX3" fmla="*/ 772478 w 1303497"/>
                  <a:gd name="connsiteY3" fmla="*/ 2001576 h 2989897"/>
                  <a:gd name="connsiteX4" fmla="*/ 92869 w 1303497"/>
                  <a:gd name="connsiteY4" fmla="*/ 699135 h 2989897"/>
                  <a:gd name="connsiteX5" fmla="*/ 0 w 1303497"/>
                  <a:gd name="connsiteY5" fmla="*/ 0 h 2989897"/>
                  <a:gd name="connsiteX0" fmla="*/ 3809 w 1307306"/>
                  <a:gd name="connsiteY0" fmla="*/ 0 h 3430326"/>
                  <a:gd name="connsiteX1" fmla="*/ 1212055 w 1307306"/>
                  <a:gd name="connsiteY1" fmla="*/ 288131 h 3430326"/>
                  <a:gd name="connsiteX2" fmla="*/ 1307306 w 1307306"/>
                  <a:gd name="connsiteY2" fmla="*/ 2989897 h 3430326"/>
                  <a:gd name="connsiteX3" fmla="*/ 0 w 1307306"/>
                  <a:gd name="connsiteY3" fmla="*/ 3430326 h 3430326"/>
                  <a:gd name="connsiteX4" fmla="*/ 96678 w 1307306"/>
                  <a:gd name="connsiteY4" fmla="*/ 699135 h 3430326"/>
                  <a:gd name="connsiteX5" fmla="*/ 3809 w 1307306"/>
                  <a:gd name="connsiteY5" fmla="*/ 0 h 3430326"/>
                  <a:gd name="connsiteX0" fmla="*/ 3809 w 1307306"/>
                  <a:gd name="connsiteY0" fmla="*/ 0 h 3430326"/>
                  <a:gd name="connsiteX1" fmla="*/ 1212055 w 1307306"/>
                  <a:gd name="connsiteY1" fmla="*/ 288131 h 3430326"/>
                  <a:gd name="connsiteX2" fmla="*/ 1307306 w 1307306"/>
                  <a:gd name="connsiteY2" fmla="*/ 2989897 h 3430326"/>
                  <a:gd name="connsiteX3" fmla="*/ 1138237 w 1307306"/>
                  <a:gd name="connsiteY3" fmla="*/ 3039800 h 3430326"/>
                  <a:gd name="connsiteX4" fmla="*/ 0 w 1307306"/>
                  <a:gd name="connsiteY4" fmla="*/ 3430326 h 3430326"/>
                  <a:gd name="connsiteX5" fmla="*/ 96678 w 1307306"/>
                  <a:gd name="connsiteY5" fmla="*/ 699135 h 3430326"/>
                  <a:gd name="connsiteX6" fmla="*/ 3809 w 1307306"/>
                  <a:gd name="connsiteY6" fmla="*/ 0 h 3430326"/>
                  <a:gd name="connsiteX0" fmla="*/ 3809 w 1307306"/>
                  <a:gd name="connsiteY0" fmla="*/ 0 h 3430326"/>
                  <a:gd name="connsiteX1" fmla="*/ 1212055 w 1307306"/>
                  <a:gd name="connsiteY1" fmla="*/ 288131 h 3430326"/>
                  <a:gd name="connsiteX2" fmla="*/ 1307306 w 1307306"/>
                  <a:gd name="connsiteY2" fmla="*/ 2989897 h 3430326"/>
                  <a:gd name="connsiteX3" fmla="*/ 1185862 w 1307306"/>
                  <a:gd name="connsiteY3" fmla="*/ 3173150 h 3430326"/>
                  <a:gd name="connsiteX4" fmla="*/ 0 w 1307306"/>
                  <a:gd name="connsiteY4" fmla="*/ 3430326 h 3430326"/>
                  <a:gd name="connsiteX5" fmla="*/ 96678 w 1307306"/>
                  <a:gd name="connsiteY5" fmla="*/ 699135 h 3430326"/>
                  <a:gd name="connsiteX6" fmla="*/ 3809 w 1307306"/>
                  <a:gd name="connsiteY6" fmla="*/ 0 h 3430326"/>
                  <a:gd name="connsiteX0" fmla="*/ 3809 w 1307306"/>
                  <a:gd name="connsiteY0" fmla="*/ 0 h 3430326"/>
                  <a:gd name="connsiteX1" fmla="*/ 1212055 w 1307306"/>
                  <a:gd name="connsiteY1" fmla="*/ 288131 h 3430326"/>
                  <a:gd name="connsiteX2" fmla="*/ 1307306 w 1307306"/>
                  <a:gd name="connsiteY2" fmla="*/ 2989897 h 3430326"/>
                  <a:gd name="connsiteX3" fmla="*/ 1185862 w 1307306"/>
                  <a:gd name="connsiteY3" fmla="*/ 3173150 h 3430326"/>
                  <a:gd name="connsiteX4" fmla="*/ 0 w 1307306"/>
                  <a:gd name="connsiteY4" fmla="*/ 3430326 h 3430326"/>
                  <a:gd name="connsiteX5" fmla="*/ 96678 w 1307306"/>
                  <a:gd name="connsiteY5" fmla="*/ 699135 h 3430326"/>
                  <a:gd name="connsiteX6" fmla="*/ 3809 w 1307306"/>
                  <a:gd name="connsiteY6" fmla="*/ 0 h 3430326"/>
                  <a:gd name="connsiteX0" fmla="*/ 3809 w 1307306"/>
                  <a:gd name="connsiteY0" fmla="*/ 0 h 3430326"/>
                  <a:gd name="connsiteX1" fmla="*/ 1212055 w 1307306"/>
                  <a:gd name="connsiteY1" fmla="*/ 288131 h 3430326"/>
                  <a:gd name="connsiteX2" fmla="*/ 1307306 w 1307306"/>
                  <a:gd name="connsiteY2" fmla="*/ 2989897 h 3430326"/>
                  <a:gd name="connsiteX3" fmla="*/ 1185862 w 1307306"/>
                  <a:gd name="connsiteY3" fmla="*/ 3173150 h 3430326"/>
                  <a:gd name="connsiteX4" fmla="*/ 0 w 1307306"/>
                  <a:gd name="connsiteY4" fmla="*/ 3430326 h 3430326"/>
                  <a:gd name="connsiteX5" fmla="*/ 96678 w 1307306"/>
                  <a:gd name="connsiteY5" fmla="*/ 699135 h 3430326"/>
                  <a:gd name="connsiteX6" fmla="*/ 3809 w 1307306"/>
                  <a:gd name="connsiteY6" fmla="*/ 0 h 3430326"/>
                  <a:gd name="connsiteX0" fmla="*/ 3809 w 1307306"/>
                  <a:gd name="connsiteY0" fmla="*/ 0 h 3430326"/>
                  <a:gd name="connsiteX1" fmla="*/ 1212055 w 1307306"/>
                  <a:gd name="connsiteY1" fmla="*/ 288131 h 3430326"/>
                  <a:gd name="connsiteX2" fmla="*/ 1307306 w 1307306"/>
                  <a:gd name="connsiteY2" fmla="*/ 2989897 h 3430326"/>
                  <a:gd name="connsiteX3" fmla="*/ 1185862 w 1307306"/>
                  <a:gd name="connsiteY3" fmla="*/ 3173150 h 3430326"/>
                  <a:gd name="connsiteX4" fmla="*/ 0 w 1307306"/>
                  <a:gd name="connsiteY4" fmla="*/ 3430326 h 3430326"/>
                  <a:gd name="connsiteX5" fmla="*/ 96678 w 1307306"/>
                  <a:gd name="connsiteY5" fmla="*/ 699135 h 3430326"/>
                  <a:gd name="connsiteX6" fmla="*/ 3809 w 1307306"/>
                  <a:gd name="connsiteY6" fmla="*/ 0 h 3430326"/>
                  <a:gd name="connsiteX0" fmla="*/ 3809 w 1307306"/>
                  <a:gd name="connsiteY0" fmla="*/ 0 h 3430326"/>
                  <a:gd name="connsiteX1" fmla="*/ 1212055 w 1307306"/>
                  <a:gd name="connsiteY1" fmla="*/ 288131 h 3430326"/>
                  <a:gd name="connsiteX2" fmla="*/ 1247774 w 1307306"/>
                  <a:gd name="connsiteY2" fmla="*/ 1282438 h 3430326"/>
                  <a:gd name="connsiteX3" fmla="*/ 1307306 w 1307306"/>
                  <a:gd name="connsiteY3" fmla="*/ 2989897 h 3430326"/>
                  <a:gd name="connsiteX4" fmla="*/ 1185862 w 1307306"/>
                  <a:gd name="connsiteY4" fmla="*/ 3173150 h 3430326"/>
                  <a:gd name="connsiteX5" fmla="*/ 0 w 1307306"/>
                  <a:gd name="connsiteY5" fmla="*/ 3430326 h 3430326"/>
                  <a:gd name="connsiteX6" fmla="*/ 96678 w 1307306"/>
                  <a:gd name="connsiteY6" fmla="*/ 699135 h 3430326"/>
                  <a:gd name="connsiteX7" fmla="*/ 3809 w 1307306"/>
                  <a:gd name="connsiteY7" fmla="*/ 0 h 3430326"/>
                  <a:gd name="connsiteX0" fmla="*/ 3809 w 1333499"/>
                  <a:gd name="connsiteY0" fmla="*/ 0 h 3430326"/>
                  <a:gd name="connsiteX1" fmla="*/ 1212055 w 1333499"/>
                  <a:gd name="connsiteY1" fmla="*/ 288131 h 3430326"/>
                  <a:gd name="connsiteX2" fmla="*/ 1333499 w 1333499"/>
                  <a:gd name="connsiteY2" fmla="*/ 572826 h 3430326"/>
                  <a:gd name="connsiteX3" fmla="*/ 1307306 w 1333499"/>
                  <a:gd name="connsiteY3" fmla="*/ 2989897 h 3430326"/>
                  <a:gd name="connsiteX4" fmla="*/ 1185862 w 1333499"/>
                  <a:gd name="connsiteY4" fmla="*/ 3173150 h 3430326"/>
                  <a:gd name="connsiteX5" fmla="*/ 0 w 1333499"/>
                  <a:gd name="connsiteY5" fmla="*/ 3430326 h 3430326"/>
                  <a:gd name="connsiteX6" fmla="*/ 96678 w 1333499"/>
                  <a:gd name="connsiteY6" fmla="*/ 699135 h 3430326"/>
                  <a:gd name="connsiteX7" fmla="*/ 3809 w 1333499"/>
                  <a:gd name="connsiteY7" fmla="*/ 0 h 3430326"/>
                  <a:gd name="connsiteX0" fmla="*/ 3809 w 1382348"/>
                  <a:gd name="connsiteY0" fmla="*/ 0 h 3430326"/>
                  <a:gd name="connsiteX1" fmla="*/ 1212055 w 1382348"/>
                  <a:gd name="connsiteY1" fmla="*/ 288131 h 3430326"/>
                  <a:gd name="connsiteX2" fmla="*/ 1333499 w 1382348"/>
                  <a:gd name="connsiteY2" fmla="*/ 572826 h 3430326"/>
                  <a:gd name="connsiteX3" fmla="*/ 1307306 w 1382348"/>
                  <a:gd name="connsiteY3" fmla="*/ 2989897 h 3430326"/>
                  <a:gd name="connsiteX4" fmla="*/ 1185862 w 1382348"/>
                  <a:gd name="connsiteY4" fmla="*/ 3173150 h 3430326"/>
                  <a:gd name="connsiteX5" fmla="*/ 0 w 1382348"/>
                  <a:gd name="connsiteY5" fmla="*/ 3430326 h 3430326"/>
                  <a:gd name="connsiteX6" fmla="*/ 96678 w 1382348"/>
                  <a:gd name="connsiteY6" fmla="*/ 699135 h 3430326"/>
                  <a:gd name="connsiteX7" fmla="*/ 3809 w 1382348"/>
                  <a:gd name="connsiteY7" fmla="*/ 0 h 3430326"/>
                  <a:gd name="connsiteX0" fmla="*/ 3809 w 1414016"/>
                  <a:gd name="connsiteY0" fmla="*/ 0 h 3430326"/>
                  <a:gd name="connsiteX1" fmla="*/ 1212055 w 1414016"/>
                  <a:gd name="connsiteY1" fmla="*/ 288131 h 3430326"/>
                  <a:gd name="connsiteX2" fmla="*/ 1333499 w 1414016"/>
                  <a:gd name="connsiteY2" fmla="*/ 572826 h 3430326"/>
                  <a:gd name="connsiteX3" fmla="*/ 1307306 w 1414016"/>
                  <a:gd name="connsiteY3" fmla="*/ 2989897 h 3430326"/>
                  <a:gd name="connsiteX4" fmla="*/ 1185862 w 1414016"/>
                  <a:gd name="connsiteY4" fmla="*/ 3173150 h 3430326"/>
                  <a:gd name="connsiteX5" fmla="*/ 0 w 1414016"/>
                  <a:gd name="connsiteY5" fmla="*/ 3430326 h 3430326"/>
                  <a:gd name="connsiteX6" fmla="*/ 96678 w 1414016"/>
                  <a:gd name="connsiteY6" fmla="*/ 699135 h 3430326"/>
                  <a:gd name="connsiteX7" fmla="*/ 3809 w 1414016"/>
                  <a:gd name="connsiteY7" fmla="*/ 0 h 3430326"/>
                  <a:gd name="connsiteX0" fmla="*/ 3809 w 1414016"/>
                  <a:gd name="connsiteY0" fmla="*/ 0 h 3430326"/>
                  <a:gd name="connsiteX1" fmla="*/ 1212055 w 1414016"/>
                  <a:gd name="connsiteY1" fmla="*/ 288131 h 3430326"/>
                  <a:gd name="connsiteX2" fmla="*/ 1333499 w 1414016"/>
                  <a:gd name="connsiteY2" fmla="*/ 572826 h 3430326"/>
                  <a:gd name="connsiteX3" fmla="*/ 1307306 w 1414016"/>
                  <a:gd name="connsiteY3" fmla="*/ 2989897 h 3430326"/>
                  <a:gd name="connsiteX4" fmla="*/ 1185862 w 1414016"/>
                  <a:gd name="connsiteY4" fmla="*/ 3173150 h 3430326"/>
                  <a:gd name="connsiteX5" fmla="*/ 0 w 1414016"/>
                  <a:gd name="connsiteY5" fmla="*/ 3430326 h 3430326"/>
                  <a:gd name="connsiteX6" fmla="*/ 96678 w 1414016"/>
                  <a:gd name="connsiteY6" fmla="*/ 699135 h 3430326"/>
                  <a:gd name="connsiteX7" fmla="*/ 3809 w 1414016"/>
                  <a:gd name="connsiteY7" fmla="*/ 0 h 3430326"/>
                  <a:gd name="connsiteX0" fmla="*/ 3809 w 1414016"/>
                  <a:gd name="connsiteY0" fmla="*/ 0 h 3430326"/>
                  <a:gd name="connsiteX1" fmla="*/ 1212055 w 1414016"/>
                  <a:gd name="connsiteY1" fmla="*/ 288131 h 3430326"/>
                  <a:gd name="connsiteX2" fmla="*/ 1333499 w 1414016"/>
                  <a:gd name="connsiteY2" fmla="*/ 572826 h 3430326"/>
                  <a:gd name="connsiteX3" fmla="*/ 1307306 w 1414016"/>
                  <a:gd name="connsiteY3" fmla="*/ 2989897 h 3430326"/>
                  <a:gd name="connsiteX4" fmla="*/ 1185862 w 1414016"/>
                  <a:gd name="connsiteY4" fmla="*/ 3173150 h 3430326"/>
                  <a:gd name="connsiteX5" fmla="*/ 0 w 1414016"/>
                  <a:gd name="connsiteY5" fmla="*/ 3430326 h 3430326"/>
                  <a:gd name="connsiteX6" fmla="*/ 96678 w 1414016"/>
                  <a:gd name="connsiteY6" fmla="*/ 699135 h 3430326"/>
                  <a:gd name="connsiteX7" fmla="*/ 3809 w 1414016"/>
                  <a:gd name="connsiteY7" fmla="*/ 0 h 3430326"/>
                  <a:gd name="connsiteX0" fmla="*/ 3809 w 1416749"/>
                  <a:gd name="connsiteY0" fmla="*/ 0 h 3430326"/>
                  <a:gd name="connsiteX1" fmla="*/ 1212055 w 1416749"/>
                  <a:gd name="connsiteY1" fmla="*/ 288131 h 3430326"/>
                  <a:gd name="connsiteX2" fmla="*/ 1338262 w 1416749"/>
                  <a:gd name="connsiteY2" fmla="*/ 615688 h 3430326"/>
                  <a:gd name="connsiteX3" fmla="*/ 1307306 w 1416749"/>
                  <a:gd name="connsiteY3" fmla="*/ 2989897 h 3430326"/>
                  <a:gd name="connsiteX4" fmla="*/ 1185862 w 1416749"/>
                  <a:gd name="connsiteY4" fmla="*/ 3173150 h 3430326"/>
                  <a:gd name="connsiteX5" fmla="*/ 0 w 1416749"/>
                  <a:gd name="connsiteY5" fmla="*/ 3430326 h 3430326"/>
                  <a:gd name="connsiteX6" fmla="*/ 96678 w 1416749"/>
                  <a:gd name="connsiteY6" fmla="*/ 699135 h 3430326"/>
                  <a:gd name="connsiteX7" fmla="*/ 3809 w 1416749"/>
                  <a:gd name="connsiteY7" fmla="*/ 0 h 3430326"/>
                  <a:gd name="connsiteX0" fmla="*/ 3809 w 1416749"/>
                  <a:gd name="connsiteY0" fmla="*/ 0 h 3430326"/>
                  <a:gd name="connsiteX1" fmla="*/ 1212055 w 1416749"/>
                  <a:gd name="connsiteY1" fmla="*/ 288131 h 3430326"/>
                  <a:gd name="connsiteX2" fmla="*/ 1338262 w 1416749"/>
                  <a:gd name="connsiteY2" fmla="*/ 615688 h 3430326"/>
                  <a:gd name="connsiteX3" fmla="*/ 1307306 w 1416749"/>
                  <a:gd name="connsiteY3" fmla="*/ 2989897 h 3430326"/>
                  <a:gd name="connsiteX4" fmla="*/ 1185862 w 1416749"/>
                  <a:gd name="connsiteY4" fmla="*/ 3173150 h 3430326"/>
                  <a:gd name="connsiteX5" fmla="*/ 0 w 1416749"/>
                  <a:gd name="connsiteY5" fmla="*/ 3430326 h 3430326"/>
                  <a:gd name="connsiteX6" fmla="*/ 96678 w 1416749"/>
                  <a:gd name="connsiteY6" fmla="*/ 699135 h 3430326"/>
                  <a:gd name="connsiteX7" fmla="*/ 3809 w 1416749"/>
                  <a:gd name="connsiteY7" fmla="*/ 0 h 3430326"/>
                  <a:gd name="connsiteX0" fmla="*/ 3809 w 1416749"/>
                  <a:gd name="connsiteY0" fmla="*/ 0 h 3430326"/>
                  <a:gd name="connsiteX1" fmla="*/ 1212055 w 1416749"/>
                  <a:gd name="connsiteY1" fmla="*/ 288131 h 3430326"/>
                  <a:gd name="connsiteX2" fmla="*/ 1338262 w 1416749"/>
                  <a:gd name="connsiteY2" fmla="*/ 615688 h 3430326"/>
                  <a:gd name="connsiteX3" fmla="*/ 1307306 w 1416749"/>
                  <a:gd name="connsiteY3" fmla="*/ 2989897 h 3430326"/>
                  <a:gd name="connsiteX4" fmla="*/ 1185862 w 1416749"/>
                  <a:gd name="connsiteY4" fmla="*/ 3173150 h 3430326"/>
                  <a:gd name="connsiteX5" fmla="*/ 0 w 1416749"/>
                  <a:gd name="connsiteY5" fmla="*/ 3430326 h 3430326"/>
                  <a:gd name="connsiteX6" fmla="*/ 96678 w 1416749"/>
                  <a:gd name="connsiteY6" fmla="*/ 699135 h 3430326"/>
                  <a:gd name="connsiteX7" fmla="*/ 3809 w 1416749"/>
                  <a:gd name="connsiteY7" fmla="*/ 0 h 3430326"/>
                  <a:gd name="connsiteX0" fmla="*/ 3809 w 1416749"/>
                  <a:gd name="connsiteY0" fmla="*/ 0 h 3430326"/>
                  <a:gd name="connsiteX1" fmla="*/ 1169193 w 1416749"/>
                  <a:gd name="connsiteY1" fmla="*/ 283368 h 3430326"/>
                  <a:gd name="connsiteX2" fmla="*/ 1338262 w 1416749"/>
                  <a:gd name="connsiteY2" fmla="*/ 615688 h 3430326"/>
                  <a:gd name="connsiteX3" fmla="*/ 1307306 w 1416749"/>
                  <a:gd name="connsiteY3" fmla="*/ 2989897 h 3430326"/>
                  <a:gd name="connsiteX4" fmla="*/ 1185862 w 1416749"/>
                  <a:gd name="connsiteY4" fmla="*/ 3173150 h 3430326"/>
                  <a:gd name="connsiteX5" fmla="*/ 0 w 1416749"/>
                  <a:gd name="connsiteY5" fmla="*/ 3430326 h 3430326"/>
                  <a:gd name="connsiteX6" fmla="*/ 96678 w 1416749"/>
                  <a:gd name="connsiteY6" fmla="*/ 699135 h 3430326"/>
                  <a:gd name="connsiteX7" fmla="*/ 3809 w 1416749"/>
                  <a:gd name="connsiteY7" fmla="*/ 0 h 3430326"/>
                  <a:gd name="connsiteX0" fmla="*/ 3809 w 1416749"/>
                  <a:gd name="connsiteY0" fmla="*/ 0 h 3430326"/>
                  <a:gd name="connsiteX1" fmla="*/ 1169193 w 1416749"/>
                  <a:gd name="connsiteY1" fmla="*/ 283368 h 3430326"/>
                  <a:gd name="connsiteX2" fmla="*/ 1338262 w 1416749"/>
                  <a:gd name="connsiteY2" fmla="*/ 615688 h 3430326"/>
                  <a:gd name="connsiteX3" fmla="*/ 1307306 w 1416749"/>
                  <a:gd name="connsiteY3" fmla="*/ 2989897 h 3430326"/>
                  <a:gd name="connsiteX4" fmla="*/ 1185862 w 1416749"/>
                  <a:gd name="connsiteY4" fmla="*/ 3173150 h 3430326"/>
                  <a:gd name="connsiteX5" fmla="*/ 0 w 1416749"/>
                  <a:gd name="connsiteY5" fmla="*/ 3430326 h 3430326"/>
                  <a:gd name="connsiteX6" fmla="*/ 96678 w 1416749"/>
                  <a:gd name="connsiteY6" fmla="*/ 699135 h 3430326"/>
                  <a:gd name="connsiteX7" fmla="*/ 3809 w 1416749"/>
                  <a:gd name="connsiteY7" fmla="*/ 0 h 3430326"/>
                  <a:gd name="connsiteX0" fmla="*/ 3809 w 1416749"/>
                  <a:gd name="connsiteY0" fmla="*/ 0 h 3430326"/>
                  <a:gd name="connsiteX1" fmla="*/ 1169193 w 1416749"/>
                  <a:gd name="connsiteY1" fmla="*/ 283368 h 3430326"/>
                  <a:gd name="connsiteX2" fmla="*/ 1338262 w 1416749"/>
                  <a:gd name="connsiteY2" fmla="*/ 615688 h 3430326"/>
                  <a:gd name="connsiteX3" fmla="*/ 1307306 w 1416749"/>
                  <a:gd name="connsiteY3" fmla="*/ 2989897 h 3430326"/>
                  <a:gd name="connsiteX4" fmla="*/ 1185862 w 1416749"/>
                  <a:gd name="connsiteY4" fmla="*/ 3173150 h 3430326"/>
                  <a:gd name="connsiteX5" fmla="*/ 0 w 1416749"/>
                  <a:gd name="connsiteY5" fmla="*/ 3430326 h 3430326"/>
                  <a:gd name="connsiteX6" fmla="*/ 96678 w 1416749"/>
                  <a:gd name="connsiteY6" fmla="*/ 699135 h 3430326"/>
                  <a:gd name="connsiteX7" fmla="*/ 3809 w 1416749"/>
                  <a:gd name="connsiteY7" fmla="*/ 0 h 3430326"/>
                  <a:gd name="connsiteX0" fmla="*/ 3809 w 1416749"/>
                  <a:gd name="connsiteY0" fmla="*/ 0 h 3430326"/>
                  <a:gd name="connsiteX1" fmla="*/ 1169193 w 1416749"/>
                  <a:gd name="connsiteY1" fmla="*/ 283368 h 3430326"/>
                  <a:gd name="connsiteX2" fmla="*/ 1338262 w 1416749"/>
                  <a:gd name="connsiteY2" fmla="*/ 615688 h 3430326"/>
                  <a:gd name="connsiteX3" fmla="*/ 1307306 w 1416749"/>
                  <a:gd name="connsiteY3" fmla="*/ 2989897 h 3430326"/>
                  <a:gd name="connsiteX4" fmla="*/ 1185862 w 1416749"/>
                  <a:gd name="connsiteY4" fmla="*/ 3173150 h 3430326"/>
                  <a:gd name="connsiteX5" fmla="*/ 0 w 1416749"/>
                  <a:gd name="connsiteY5" fmla="*/ 3430326 h 3430326"/>
                  <a:gd name="connsiteX6" fmla="*/ 96678 w 1416749"/>
                  <a:gd name="connsiteY6" fmla="*/ 699135 h 3430326"/>
                  <a:gd name="connsiteX7" fmla="*/ 3809 w 1416749"/>
                  <a:gd name="connsiteY7" fmla="*/ 0 h 3430326"/>
                  <a:gd name="connsiteX0" fmla="*/ 3809 w 1416749"/>
                  <a:gd name="connsiteY0" fmla="*/ 0 h 3430326"/>
                  <a:gd name="connsiteX1" fmla="*/ 1338262 w 1416749"/>
                  <a:gd name="connsiteY1" fmla="*/ 615688 h 3430326"/>
                  <a:gd name="connsiteX2" fmla="*/ 1307306 w 1416749"/>
                  <a:gd name="connsiteY2" fmla="*/ 2989897 h 3430326"/>
                  <a:gd name="connsiteX3" fmla="*/ 1185862 w 1416749"/>
                  <a:gd name="connsiteY3" fmla="*/ 3173150 h 3430326"/>
                  <a:gd name="connsiteX4" fmla="*/ 0 w 1416749"/>
                  <a:gd name="connsiteY4" fmla="*/ 3430326 h 3430326"/>
                  <a:gd name="connsiteX5" fmla="*/ 96678 w 1416749"/>
                  <a:gd name="connsiteY5" fmla="*/ 699135 h 3430326"/>
                  <a:gd name="connsiteX6" fmla="*/ 3809 w 1416749"/>
                  <a:gd name="connsiteY6" fmla="*/ 0 h 3430326"/>
                  <a:gd name="connsiteX0" fmla="*/ 3809 w 1369171"/>
                  <a:gd name="connsiteY0" fmla="*/ 0 h 3430326"/>
                  <a:gd name="connsiteX1" fmla="*/ 1223962 w 1369171"/>
                  <a:gd name="connsiteY1" fmla="*/ 285488 h 3430326"/>
                  <a:gd name="connsiteX2" fmla="*/ 1307306 w 1369171"/>
                  <a:gd name="connsiteY2" fmla="*/ 2989897 h 3430326"/>
                  <a:gd name="connsiteX3" fmla="*/ 1185862 w 1369171"/>
                  <a:gd name="connsiteY3" fmla="*/ 3173150 h 3430326"/>
                  <a:gd name="connsiteX4" fmla="*/ 0 w 1369171"/>
                  <a:gd name="connsiteY4" fmla="*/ 3430326 h 3430326"/>
                  <a:gd name="connsiteX5" fmla="*/ 96678 w 1369171"/>
                  <a:gd name="connsiteY5" fmla="*/ 699135 h 3430326"/>
                  <a:gd name="connsiteX6" fmla="*/ 3809 w 1369171"/>
                  <a:gd name="connsiteY6" fmla="*/ 0 h 3430326"/>
                  <a:gd name="connsiteX0" fmla="*/ 3809 w 1398050"/>
                  <a:gd name="connsiteY0" fmla="*/ 0 h 3430326"/>
                  <a:gd name="connsiteX1" fmla="*/ 1223962 w 1398050"/>
                  <a:gd name="connsiteY1" fmla="*/ 285488 h 3430326"/>
                  <a:gd name="connsiteX2" fmla="*/ 1307306 w 1398050"/>
                  <a:gd name="connsiteY2" fmla="*/ 2989897 h 3430326"/>
                  <a:gd name="connsiteX3" fmla="*/ 1185862 w 1398050"/>
                  <a:gd name="connsiteY3" fmla="*/ 3173150 h 3430326"/>
                  <a:gd name="connsiteX4" fmla="*/ 0 w 1398050"/>
                  <a:gd name="connsiteY4" fmla="*/ 3430326 h 3430326"/>
                  <a:gd name="connsiteX5" fmla="*/ 96678 w 1398050"/>
                  <a:gd name="connsiteY5" fmla="*/ 699135 h 3430326"/>
                  <a:gd name="connsiteX6" fmla="*/ 3809 w 1398050"/>
                  <a:gd name="connsiteY6" fmla="*/ 0 h 3430326"/>
                  <a:gd name="connsiteX0" fmla="*/ 3809 w 1356403"/>
                  <a:gd name="connsiteY0" fmla="*/ 0 h 3430326"/>
                  <a:gd name="connsiteX1" fmla="*/ 1223962 w 1356403"/>
                  <a:gd name="connsiteY1" fmla="*/ 285488 h 3430326"/>
                  <a:gd name="connsiteX2" fmla="*/ 1185862 w 1356403"/>
                  <a:gd name="connsiteY2" fmla="*/ 3173150 h 3430326"/>
                  <a:gd name="connsiteX3" fmla="*/ 0 w 1356403"/>
                  <a:gd name="connsiteY3" fmla="*/ 3430326 h 3430326"/>
                  <a:gd name="connsiteX4" fmla="*/ 96678 w 1356403"/>
                  <a:gd name="connsiteY4" fmla="*/ 699135 h 3430326"/>
                  <a:gd name="connsiteX5" fmla="*/ 3809 w 1356403"/>
                  <a:gd name="connsiteY5" fmla="*/ 0 h 3430326"/>
                  <a:gd name="connsiteX0" fmla="*/ 3809 w 1371170"/>
                  <a:gd name="connsiteY0" fmla="*/ 0 h 3430326"/>
                  <a:gd name="connsiteX1" fmla="*/ 1223962 w 1371170"/>
                  <a:gd name="connsiteY1" fmla="*/ 285488 h 3430326"/>
                  <a:gd name="connsiteX2" fmla="*/ 1217612 w 1371170"/>
                  <a:gd name="connsiteY2" fmla="*/ 3166800 h 3430326"/>
                  <a:gd name="connsiteX3" fmla="*/ 0 w 1371170"/>
                  <a:gd name="connsiteY3" fmla="*/ 3430326 h 3430326"/>
                  <a:gd name="connsiteX4" fmla="*/ 96678 w 1371170"/>
                  <a:gd name="connsiteY4" fmla="*/ 699135 h 3430326"/>
                  <a:gd name="connsiteX5" fmla="*/ 3809 w 1371170"/>
                  <a:gd name="connsiteY5" fmla="*/ 0 h 3430326"/>
                  <a:gd name="connsiteX0" fmla="*/ 3809 w 1408370"/>
                  <a:gd name="connsiteY0" fmla="*/ 0 h 3430326"/>
                  <a:gd name="connsiteX1" fmla="*/ 1223962 w 1408370"/>
                  <a:gd name="connsiteY1" fmla="*/ 285488 h 3430326"/>
                  <a:gd name="connsiteX2" fmla="*/ 1217612 w 1408370"/>
                  <a:gd name="connsiteY2" fmla="*/ 3166800 h 3430326"/>
                  <a:gd name="connsiteX3" fmla="*/ 0 w 1408370"/>
                  <a:gd name="connsiteY3" fmla="*/ 3430326 h 3430326"/>
                  <a:gd name="connsiteX4" fmla="*/ 96678 w 1408370"/>
                  <a:gd name="connsiteY4" fmla="*/ 699135 h 3430326"/>
                  <a:gd name="connsiteX5" fmla="*/ 3809 w 1408370"/>
                  <a:gd name="connsiteY5" fmla="*/ 0 h 3430326"/>
                  <a:gd name="connsiteX0" fmla="*/ 3809 w 1433139"/>
                  <a:gd name="connsiteY0" fmla="*/ 0 h 3430326"/>
                  <a:gd name="connsiteX1" fmla="*/ 1223962 w 1433139"/>
                  <a:gd name="connsiteY1" fmla="*/ 285488 h 3430326"/>
                  <a:gd name="connsiteX2" fmla="*/ 1217612 w 1433139"/>
                  <a:gd name="connsiteY2" fmla="*/ 3166800 h 3430326"/>
                  <a:gd name="connsiteX3" fmla="*/ 0 w 1433139"/>
                  <a:gd name="connsiteY3" fmla="*/ 3430326 h 3430326"/>
                  <a:gd name="connsiteX4" fmla="*/ 96678 w 1433139"/>
                  <a:gd name="connsiteY4" fmla="*/ 699135 h 3430326"/>
                  <a:gd name="connsiteX5" fmla="*/ 3809 w 1433139"/>
                  <a:gd name="connsiteY5" fmla="*/ 0 h 343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139" h="3430326">
                    <a:moveTo>
                      <a:pt x="3809" y="0"/>
                    </a:moveTo>
                    <a:lnTo>
                      <a:pt x="1223962" y="285488"/>
                    </a:lnTo>
                    <a:cubicBezTo>
                      <a:pt x="1490821" y="820696"/>
                      <a:pt x="1516856" y="2541060"/>
                      <a:pt x="1217612" y="3166800"/>
                    </a:cubicBezTo>
                    <a:lnTo>
                      <a:pt x="0" y="3430326"/>
                    </a:lnTo>
                    <a:lnTo>
                      <a:pt x="96678" y="699135"/>
                    </a:lnTo>
                    <a:lnTo>
                      <a:pt x="3809" y="0"/>
                    </a:lnTo>
                    <a:close/>
                  </a:path>
                </a:pathLst>
              </a:cu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68" name="Oval 67">
                <a:extLst>
                  <a:ext uri="{FF2B5EF4-FFF2-40B4-BE49-F238E27FC236}">
                    <a16:creationId xmlns:a16="http://schemas.microsoft.com/office/drawing/2014/main" xmlns="" id="{32060950-31B4-4688-8201-5A0FA28D240D}"/>
                  </a:ext>
                </a:extLst>
              </p:cNvPr>
              <p:cNvSpPr/>
              <p:nvPr/>
            </p:nvSpPr>
            <p:spPr>
              <a:xfrm rot="5400000">
                <a:off x="4839860" y="2409243"/>
                <a:ext cx="325408" cy="222171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70" name="Oval 69">
                <a:extLst>
                  <a:ext uri="{FF2B5EF4-FFF2-40B4-BE49-F238E27FC236}">
                    <a16:creationId xmlns:a16="http://schemas.microsoft.com/office/drawing/2014/main" xmlns="" id="{A817E8DA-2E8B-4537-B768-B597D3E5FFEB}"/>
                  </a:ext>
                </a:extLst>
              </p:cNvPr>
              <p:cNvSpPr/>
              <p:nvPr/>
            </p:nvSpPr>
            <p:spPr>
              <a:xfrm rot="5400000">
                <a:off x="4865395" y="2450806"/>
                <a:ext cx="274340" cy="2138606"/>
              </a:xfrm>
              <a:prstGeom prst="ellipse">
                <a:avLst/>
              </a:prstGeom>
              <a:solidFill>
                <a:schemeClr val="bg1"/>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72" name="Rectangle 17">
                <a:extLst>
                  <a:ext uri="{FF2B5EF4-FFF2-40B4-BE49-F238E27FC236}">
                    <a16:creationId xmlns:a16="http://schemas.microsoft.com/office/drawing/2014/main" xmlns="" id="{8BBE7AC9-17DE-4530-A05C-65E1C7C5D1AD}"/>
                  </a:ext>
                </a:extLst>
              </p:cNvPr>
              <p:cNvSpPr/>
              <p:nvPr/>
            </p:nvSpPr>
            <p:spPr>
              <a:xfrm rot="5400000">
                <a:off x="4711583" y="3007933"/>
                <a:ext cx="609035" cy="589256"/>
              </a:xfrm>
              <a:custGeom>
                <a:avLst/>
                <a:gdLst>
                  <a:gd name="connsiteX0" fmla="*/ 0 w 309080"/>
                  <a:gd name="connsiteY0" fmla="*/ 0 h 434975"/>
                  <a:gd name="connsiteX1" fmla="*/ 309080 w 309080"/>
                  <a:gd name="connsiteY1" fmla="*/ 0 h 434975"/>
                  <a:gd name="connsiteX2" fmla="*/ 309080 w 309080"/>
                  <a:gd name="connsiteY2" fmla="*/ 434975 h 434975"/>
                  <a:gd name="connsiteX3" fmla="*/ 0 w 309080"/>
                  <a:gd name="connsiteY3" fmla="*/ 434975 h 434975"/>
                  <a:gd name="connsiteX4" fmla="*/ 0 w 309080"/>
                  <a:gd name="connsiteY4" fmla="*/ 0 h 434975"/>
                  <a:gd name="connsiteX0" fmla="*/ 0 w 318959"/>
                  <a:gd name="connsiteY0" fmla="*/ 0 h 434975"/>
                  <a:gd name="connsiteX1" fmla="*/ 309080 w 318959"/>
                  <a:gd name="connsiteY1" fmla="*/ 0 h 434975"/>
                  <a:gd name="connsiteX2" fmla="*/ 309080 w 318959"/>
                  <a:gd name="connsiteY2" fmla="*/ 434975 h 434975"/>
                  <a:gd name="connsiteX3" fmla="*/ 0 w 318959"/>
                  <a:gd name="connsiteY3" fmla="*/ 434975 h 434975"/>
                  <a:gd name="connsiteX4" fmla="*/ 0 w 318959"/>
                  <a:gd name="connsiteY4" fmla="*/ 0 h 434975"/>
                  <a:gd name="connsiteX0" fmla="*/ 0 w 326960"/>
                  <a:gd name="connsiteY0" fmla="*/ 0 h 434975"/>
                  <a:gd name="connsiteX1" fmla="*/ 309080 w 326960"/>
                  <a:gd name="connsiteY1" fmla="*/ 0 h 434975"/>
                  <a:gd name="connsiteX2" fmla="*/ 309080 w 326960"/>
                  <a:gd name="connsiteY2" fmla="*/ 434975 h 434975"/>
                  <a:gd name="connsiteX3" fmla="*/ 0 w 326960"/>
                  <a:gd name="connsiteY3" fmla="*/ 434975 h 434975"/>
                  <a:gd name="connsiteX4" fmla="*/ 0 w 326960"/>
                  <a:gd name="connsiteY4" fmla="*/ 0 h 434975"/>
                  <a:gd name="connsiteX0" fmla="*/ 0 w 329647"/>
                  <a:gd name="connsiteY0" fmla="*/ 0 h 434975"/>
                  <a:gd name="connsiteX1" fmla="*/ 309080 w 329647"/>
                  <a:gd name="connsiteY1" fmla="*/ 0 h 434975"/>
                  <a:gd name="connsiteX2" fmla="*/ 309080 w 329647"/>
                  <a:gd name="connsiteY2" fmla="*/ 434975 h 434975"/>
                  <a:gd name="connsiteX3" fmla="*/ 0 w 329647"/>
                  <a:gd name="connsiteY3" fmla="*/ 434975 h 434975"/>
                  <a:gd name="connsiteX4" fmla="*/ 0 w 329647"/>
                  <a:gd name="connsiteY4" fmla="*/ 0 h 434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47" h="434975">
                    <a:moveTo>
                      <a:pt x="0" y="0"/>
                    </a:moveTo>
                    <a:lnTo>
                      <a:pt x="309080" y="0"/>
                    </a:lnTo>
                    <a:cubicBezTo>
                      <a:pt x="334480" y="103717"/>
                      <a:pt x="338455" y="338402"/>
                      <a:pt x="309080" y="434975"/>
                    </a:cubicBezTo>
                    <a:lnTo>
                      <a:pt x="0" y="434975"/>
                    </a:lnTo>
                    <a:lnTo>
                      <a:pt x="0" y="0"/>
                    </a:lnTo>
                    <a:close/>
                  </a:path>
                </a:pathLst>
              </a:custGeom>
              <a:gradFill>
                <a:gsLst>
                  <a:gs pos="0">
                    <a:schemeClr val="bg1">
                      <a:lumMod val="85000"/>
                    </a:schemeClr>
                  </a:gs>
                  <a:gs pos="100000">
                    <a:schemeClr val="bg1">
                      <a:lumMod val="6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4" name="Rectangle 4">
                <a:extLst>
                  <a:ext uri="{FF2B5EF4-FFF2-40B4-BE49-F238E27FC236}">
                    <a16:creationId xmlns:a16="http://schemas.microsoft.com/office/drawing/2014/main" xmlns="" id="{05867603-EBC8-4BCB-9448-E8D37185395E}"/>
                  </a:ext>
                </a:extLst>
              </p:cNvPr>
              <p:cNvSpPr/>
              <p:nvPr/>
            </p:nvSpPr>
            <p:spPr>
              <a:xfrm rot="5400000">
                <a:off x="4460672" y="1140801"/>
                <a:ext cx="1110854" cy="2658905"/>
              </a:xfrm>
              <a:custGeom>
                <a:avLst/>
                <a:gdLst>
                  <a:gd name="connsiteX0" fmla="*/ 0 w 481965"/>
                  <a:gd name="connsiteY0" fmla="*/ 0 h 556260"/>
                  <a:gd name="connsiteX1" fmla="*/ 481965 w 481965"/>
                  <a:gd name="connsiteY1" fmla="*/ 0 h 556260"/>
                  <a:gd name="connsiteX2" fmla="*/ 481965 w 481965"/>
                  <a:gd name="connsiteY2" fmla="*/ 556260 h 556260"/>
                  <a:gd name="connsiteX3" fmla="*/ 0 w 481965"/>
                  <a:gd name="connsiteY3" fmla="*/ 556260 h 556260"/>
                  <a:gd name="connsiteX4" fmla="*/ 0 w 481965"/>
                  <a:gd name="connsiteY4" fmla="*/ 0 h 556260"/>
                  <a:gd name="connsiteX0" fmla="*/ 0 w 574834"/>
                  <a:gd name="connsiteY0" fmla="*/ 0 h 699135"/>
                  <a:gd name="connsiteX1" fmla="*/ 574834 w 574834"/>
                  <a:gd name="connsiteY1" fmla="*/ 142875 h 699135"/>
                  <a:gd name="connsiteX2" fmla="*/ 574834 w 574834"/>
                  <a:gd name="connsiteY2" fmla="*/ 699135 h 699135"/>
                  <a:gd name="connsiteX3" fmla="*/ 92869 w 574834"/>
                  <a:gd name="connsiteY3" fmla="*/ 699135 h 699135"/>
                  <a:gd name="connsiteX4" fmla="*/ 0 w 574834"/>
                  <a:gd name="connsiteY4" fmla="*/ 0 h 699135"/>
                  <a:gd name="connsiteX0" fmla="*/ 0 w 1208246"/>
                  <a:gd name="connsiteY0" fmla="*/ 0 h 699135"/>
                  <a:gd name="connsiteX1" fmla="*/ 1208246 w 1208246"/>
                  <a:gd name="connsiteY1" fmla="*/ 288131 h 699135"/>
                  <a:gd name="connsiteX2" fmla="*/ 574834 w 1208246"/>
                  <a:gd name="connsiteY2" fmla="*/ 699135 h 699135"/>
                  <a:gd name="connsiteX3" fmla="*/ 92869 w 1208246"/>
                  <a:gd name="connsiteY3" fmla="*/ 699135 h 699135"/>
                  <a:gd name="connsiteX4" fmla="*/ 0 w 1208246"/>
                  <a:gd name="connsiteY4" fmla="*/ 0 h 699135"/>
                  <a:gd name="connsiteX0" fmla="*/ 0 w 1208246"/>
                  <a:gd name="connsiteY0" fmla="*/ 0 h 2165985"/>
                  <a:gd name="connsiteX1" fmla="*/ 1208246 w 1208246"/>
                  <a:gd name="connsiteY1" fmla="*/ 288131 h 2165985"/>
                  <a:gd name="connsiteX2" fmla="*/ 1089184 w 1208246"/>
                  <a:gd name="connsiteY2" fmla="*/ 2165985 h 2165985"/>
                  <a:gd name="connsiteX3" fmla="*/ 92869 w 1208246"/>
                  <a:gd name="connsiteY3" fmla="*/ 699135 h 2165985"/>
                  <a:gd name="connsiteX4" fmla="*/ 0 w 1208246"/>
                  <a:gd name="connsiteY4" fmla="*/ 0 h 2165985"/>
                  <a:gd name="connsiteX0" fmla="*/ 0 w 1303497"/>
                  <a:gd name="connsiteY0" fmla="*/ 0 h 2989897"/>
                  <a:gd name="connsiteX1" fmla="*/ 1208246 w 1303497"/>
                  <a:gd name="connsiteY1" fmla="*/ 288131 h 2989897"/>
                  <a:gd name="connsiteX2" fmla="*/ 1303497 w 1303497"/>
                  <a:gd name="connsiteY2" fmla="*/ 2989897 h 2989897"/>
                  <a:gd name="connsiteX3" fmla="*/ 92869 w 1303497"/>
                  <a:gd name="connsiteY3" fmla="*/ 699135 h 2989897"/>
                  <a:gd name="connsiteX4" fmla="*/ 0 w 1303497"/>
                  <a:gd name="connsiteY4" fmla="*/ 0 h 2989897"/>
                  <a:gd name="connsiteX0" fmla="*/ 0 w 1303497"/>
                  <a:gd name="connsiteY0" fmla="*/ 0 h 2989897"/>
                  <a:gd name="connsiteX1" fmla="*/ 1208246 w 1303497"/>
                  <a:gd name="connsiteY1" fmla="*/ 288131 h 2989897"/>
                  <a:gd name="connsiteX2" fmla="*/ 1303497 w 1303497"/>
                  <a:gd name="connsiteY2" fmla="*/ 2989897 h 2989897"/>
                  <a:gd name="connsiteX3" fmla="*/ 772478 w 1303497"/>
                  <a:gd name="connsiteY3" fmla="*/ 2001576 h 2989897"/>
                  <a:gd name="connsiteX4" fmla="*/ 92869 w 1303497"/>
                  <a:gd name="connsiteY4" fmla="*/ 699135 h 2989897"/>
                  <a:gd name="connsiteX5" fmla="*/ 0 w 1303497"/>
                  <a:gd name="connsiteY5" fmla="*/ 0 h 2989897"/>
                  <a:gd name="connsiteX0" fmla="*/ 3809 w 1307306"/>
                  <a:gd name="connsiteY0" fmla="*/ 0 h 3430326"/>
                  <a:gd name="connsiteX1" fmla="*/ 1212055 w 1307306"/>
                  <a:gd name="connsiteY1" fmla="*/ 288131 h 3430326"/>
                  <a:gd name="connsiteX2" fmla="*/ 1307306 w 1307306"/>
                  <a:gd name="connsiteY2" fmla="*/ 2989897 h 3430326"/>
                  <a:gd name="connsiteX3" fmla="*/ 0 w 1307306"/>
                  <a:gd name="connsiteY3" fmla="*/ 3430326 h 3430326"/>
                  <a:gd name="connsiteX4" fmla="*/ 96678 w 1307306"/>
                  <a:gd name="connsiteY4" fmla="*/ 699135 h 3430326"/>
                  <a:gd name="connsiteX5" fmla="*/ 3809 w 1307306"/>
                  <a:gd name="connsiteY5" fmla="*/ 0 h 3430326"/>
                  <a:gd name="connsiteX0" fmla="*/ 3809 w 1307306"/>
                  <a:gd name="connsiteY0" fmla="*/ 0 h 3430326"/>
                  <a:gd name="connsiteX1" fmla="*/ 1212055 w 1307306"/>
                  <a:gd name="connsiteY1" fmla="*/ 288131 h 3430326"/>
                  <a:gd name="connsiteX2" fmla="*/ 1307306 w 1307306"/>
                  <a:gd name="connsiteY2" fmla="*/ 2989897 h 3430326"/>
                  <a:gd name="connsiteX3" fmla="*/ 1138237 w 1307306"/>
                  <a:gd name="connsiteY3" fmla="*/ 3039800 h 3430326"/>
                  <a:gd name="connsiteX4" fmla="*/ 0 w 1307306"/>
                  <a:gd name="connsiteY4" fmla="*/ 3430326 h 3430326"/>
                  <a:gd name="connsiteX5" fmla="*/ 96678 w 1307306"/>
                  <a:gd name="connsiteY5" fmla="*/ 699135 h 3430326"/>
                  <a:gd name="connsiteX6" fmla="*/ 3809 w 1307306"/>
                  <a:gd name="connsiteY6" fmla="*/ 0 h 3430326"/>
                  <a:gd name="connsiteX0" fmla="*/ 3809 w 1307306"/>
                  <a:gd name="connsiteY0" fmla="*/ 0 h 3430326"/>
                  <a:gd name="connsiteX1" fmla="*/ 1212055 w 1307306"/>
                  <a:gd name="connsiteY1" fmla="*/ 288131 h 3430326"/>
                  <a:gd name="connsiteX2" fmla="*/ 1307306 w 1307306"/>
                  <a:gd name="connsiteY2" fmla="*/ 2989897 h 3430326"/>
                  <a:gd name="connsiteX3" fmla="*/ 1185862 w 1307306"/>
                  <a:gd name="connsiteY3" fmla="*/ 3173150 h 3430326"/>
                  <a:gd name="connsiteX4" fmla="*/ 0 w 1307306"/>
                  <a:gd name="connsiteY4" fmla="*/ 3430326 h 3430326"/>
                  <a:gd name="connsiteX5" fmla="*/ 96678 w 1307306"/>
                  <a:gd name="connsiteY5" fmla="*/ 699135 h 3430326"/>
                  <a:gd name="connsiteX6" fmla="*/ 3809 w 1307306"/>
                  <a:gd name="connsiteY6" fmla="*/ 0 h 3430326"/>
                  <a:gd name="connsiteX0" fmla="*/ 3809 w 1307306"/>
                  <a:gd name="connsiteY0" fmla="*/ 0 h 3430326"/>
                  <a:gd name="connsiteX1" fmla="*/ 1212055 w 1307306"/>
                  <a:gd name="connsiteY1" fmla="*/ 288131 h 3430326"/>
                  <a:gd name="connsiteX2" fmla="*/ 1307306 w 1307306"/>
                  <a:gd name="connsiteY2" fmla="*/ 2989897 h 3430326"/>
                  <a:gd name="connsiteX3" fmla="*/ 1185862 w 1307306"/>
                  <a:gd name="connsiteY3" fmla="*/ 3173150 h 3430326"/>
                  <a:gd name="connsiteX4" fmla="*/ 0 w 1307306"/>
                  <a:gd name="connsiteY4" fmla="*/ 3430326 h 3430326"/>
                  <a:gd name="connsiteX5" fmla="*/ 96678 w 1307306"/>
                  <a:gd name="connsiteY5" fmla="*/ 699135 h 3430326"/>
                  <a:gd name="connsiteX6" fmla="*/ 3809 w 1307306"/>
                  <a:gd name="connsiteY6" fmla="*/ 0 h 3430326"/>
                  <a:gd name="connsiteX0" fmla="*/ 3809 w 1307306"/>
                  <a:gd name="connsiteY0" fmla="*/ 0 h 3430326"/>
                  <a:gd name="connsiteX1" fmla="*/ 1212055 w 1307306"/>
                  <a:gd name="connsiteY1" fmla="*/ 288131 h 3430326"/>
                  <a:gd name="connsiteX2" fmla="*/ 1307306 w 1307306"/>
                  <a:gd name="connsiteY2" fmla="*/ 2989897 h 3430326"/>
                  <a:gd name="connsiteX3" fmla="*/ 1185862 w 1307306"/>
                  <a:gd name="connsiteY3" fmla="*/ 3173150 h 3430326"/>
                  <a:gd name="connsiteX4" fmla="*/ 0 w 1307306"/>
                  <a:gd name="connsiteY4" fmla="*/ 3430326 h 3430326"/>
                  <a:gd name="connsiteX5" fmla="*/ 96678 w 1307306"/>
                  <a:gd name="connsiteY5" fmla="*/ 699135 h 3430326"/>
                  <a:gd name="connsiteX6" fmla="*/ 3809 w 1307306"/>
                  <a:gd name="connsiteY6" fmla="*/ 0 h 3430326"/>
                  <a:gd name="connsiteX0" fmla="*/ 3809 w 1307306"/>
                  <a:gd name="connsiteY0" fmla="*/ 0 h 3430326"/>
                  <a:gd name="connsiteX1" fmla="*/ 1212055 w 1307306"/>
                  <a:gd name="connsiteY1" fmla="*/ 288131 h 3430326"/>
                  <a:gd name="connsiteX2" fmla="*/ 1307306 w 1307306"/>
                  <a:gd name="connsiteY2" fmla="*/ 2989897 h 3430326"/>
                  <a:gd name="connsiteX3" fmla="*/ 1185862 w 1307306"/>
                  <a:gd name="connsiteY3" fmla="*/ 3173150 h 3430326"/>
                  <a:gd name="connsiteX4" fmla="*/ 0 w 1307306"/>
                  <a:gd name="connsiteY4" fmla="*/ 3430326 h 3430326"/>
                  <a:gd name="connsiteX5" fmla="*/ 96678 w 1307306"/>
                  <a:gd name="connsiteY5" fmla="*/ 699135 h 3430326"/>
                  <a:gd name="connsiteX6" fmla="*/ 3809 w 1307306"/>
                  <a:gd name="connsiteY6" fmla="*/ 0 h 3430326"/>
                  <a:gd name="connsiteX0" fmla="*/ 3809 w 1307306"/>
                  <a:gd name="connsiteY0" fmla="*/ 0 h 3430326"/>
                  <a:gd name="connsiteX1" fmla="*/ 1212055 w 1307306"/>
                  <a:gd name="connsiteY1" fmla="*/ 288131 h 3430326"/>
                  <a:gd name="connsiteX2" fmla="*/ 1247774 w 1307306"/>
                  <a:gd name="connsiteY2" fmla="*/ 1282438 h 3430326"/>
                  <a:gd name="connsiteX3" fmla="*/ 1307306 w 1307306"/>
                  <a:gd name="connsiteY3" fmla="*/ 2989897 h 3430326"/>
                  <a:gd name="connsiteX4" fmla="*/ 1185862 w 1307306"/>
                  <a:gd name="connsiteY4" fmla="*/ 3173150 h 3430326"/>
                  <a:gd name="connsiteX5" fmla="*/ 0 w 1307306"/>
                  <a:gd name="connsiteY5" fmla="*/ 3430326 h 3430326"/>
                  <a:gd name="connsiteX6" fmla="*/ 96678 w 1307306"/>
                  <a:gd name="connsiteY6" fmla="*/ 699135 h 3430326"/>
                  <a:gd name="connsiteX7" fmla="*/ 3809 w 1307306"/>
                  <a:gd name="connsiteY7" fmla="*/ 0 h 3430326"/>
                  <a:gd name="connsiteX0" fmla="*/ 3809 w 1333499"/>
                  <a:gd name="connsiteY0" fmla="*/ 0 h 3430326"/>
                  <a:gd name="connsiteX1" fmla="*/ 1212055 w 1333499"/>
                  <a:gd name="connsiteY1" fmla="*/ 288131 h 3430326"/>
                  <a:gd name="connsiteX2" fmla="*/ 1333499 w 1333499"/>
                  <a:gd name="connsiteY2" fmla="*/ 572826 h 3430326"/>
                  <a:gd name="connsiteX3" fmla="*/ 1307306 w 1333499"/>
                  <a:gd name="connsiteY3" fmla="*/ 2989897 h 3430326"/>
                  <a:gd name="connsiteX4" fmla="*/ 1185862 w 1333499"/>
                  <a:gd name="connsiteY4" fmla="*/ 3173150 h 3430326"/>
                  <a:gd name="connsiteX5" fmla="*/ 0 w 1333499"/>
                  <a:gd name="connsiteY5" fmla="*/ 3430326 h 3430326"/>
                  <a:gd name="connsiteX6" fmla="*/ 96678 w 1333499"/>
                  <a:gd name="connsiteY6" fmla="*/ 699135 h 3430326"/>
                  <a:gd name="connsiteX7" fmla="*/ 3809 w 1333499"/>
                  <a:gd name="connsiteY7" fmla="*/ 0 h 3430326"/>
                  <a:gd name="connsiteX0" fmla="*/ 3809 w 1382348"/>
                  <a:gd name="connsiteY0" fmla="*/ 0 h 3430326"/>
                  <a:gd name="connsiteX1" fmla="*/ 1212055 w 1382348"/>
                  <a:gd name="connsiteY1" fmla="*/ 288131 h 3430326"/>
                  <a:gd name="connsiteX2" fmla="*/ 1333499 w 1382348"/>
                  <a:gd name="connsiteY2" fmla="*/ 572826 h 3430326"/>
                  <a:gd name="connsiteX3" fmla="*/ 1307306 w 1382348"/>
                  <a:gd name="connsiteY3" fmla="*/ 2989897 h 3430326"/>
                  <a:gd name="connsiteX4" fmla="*/ 1185862 w 1382348"/>
                  <a:gd name="connsiteY4" fmla="*/ 3173150 h 3430326"/>
                  <a:gd name="connsiteX5" fmla="*/ 0 w 1382348"/>
                  <a:gd name="connsiteY5" fmla="*/ 3430326 h 3430326"/>
                  <a:gd name="connsiteX6" fmla="*/ 96678 w 1382348"/>
                  <a:gd name="connsiteY6" fmla="*/ 699135 h 3430326"/>
                  <a:gd name="connsiteX7" fmla="*/ 3809 w 1382348"/>
                  <a:gd name="connsiteY7" fmla="*/ 0 h 3430326"/>
                  <a:gd name="connsiteX0" fmla="*/ 3809 w 1414016"/>
                  <a:gd name="connsiteY0" fmla="*/ 0 h 3430326"/>
                  <a:gd name="connsiteX1" fmla="*/ 1212055 w 1414016"/>
                  <a:gd name="connsiteY1" fmla="*/ 288131 h 3430326"/>
                  <a:gd name="connsiteX2" fmla="*/ 1333499 w 1414016"/>
                  <a:gd name="connsiteY2" fmla="*/ 572826 h 3430326"/>
                  <a:gd name="connsiteX3" fmla="*/ 1307306 w 1414016"/>
                  <a:gd name="connsiteY3" fmla="*/ 2989897 h 3430326"/>
                  <a:gd name="connsiteX4" fmla="*/ 1185862 w 1414016"/>
                  <a:gd name="connsiteY4" fmla="*/ 3173150 h 3430326"/>
                  <a:gd name="connsiteX5" fmla="*/ 0 w 1414016"/>
                  <a:gd name="connsiteY5" fmla="*/ 3430326 h 3430326"/>
                  <a:gd name="connsiteX6" fmla="*/ 96678 w 1414016"/>
                  <a:gd name="connsiteY6" fmla="*/ 699135 h 3430326"/>
                  <a:gd name="connsiteX7" fmla="*/ 3809 w 1414016"/>
                  <a:gd name="connsiteY7" fmla="*/ 0 h 3430326"/>
                  <a:gd name="connsiteX0" fmla="*/ 3809 w 1414016"/>
                  <a:gd name="connsiteY0" fmla="*/ 0 h 3430326"/>
                  <a:gd name="connsiteX1" fmla="*/ 1212055 w 1414016"/>
                  <a:gd name="connsiteY1" fmla="*/ 288131 h 3430326"/>
                  <a:gd name="connsiteX2" fmla="*/ 1333499 w 1414016"/>
                  <a:gd name="connsiteY2" fmla="*/ 572826 h 3430326"/>
                  <a:gd name="connsiteX3" fmla="*/ 1307306 w 1414016"/>
                  <a:gd name="connsiteY3" fmla="*/ 2989897 h 3430326"/>
                  <a:gd name="connsiteX4" fmla="*/ 1185862 w 1414016"/>
                  <a:gd name="connsiteY4" fmla="*/ 3173150 h 3430326"/>
                  <a:gd name="connsiteX5" fmla="*/ 0 w 1414016"/>
                  <a:gd name="connsiteY5" fmla="*/ 3430326 h 3430326"/>
                  <a:gd name="connsiteX6" fmla="*/ 96678 w 1414016"/>
                  <a:gd name="connsiteY6" fmla="*/ 699135 h 3430326"/>
                  <a:gd name="connsiteX7" fmla="*/ 3809 w 1414016"/>
                  <a:gd name="connsiteY7" fmla="*/ 0 h 3430326"/>
                  <a:gd name="connsiteX0" fmla="*/ 3809 w 1414016"/>
                  <a:gd name="connsiteY0" fmla="*/ 0 h 3430326"/>
                  <a:gd name="connsiteX1" fmla="*/ 1212055 w 1414016"/>
                  <a:gd name="connsiteY1" fmla="*/ 288131 h 3430326"/>
                  <a:gd name="connsiteX2" fmla="*/ 1333499 w 1414016"/>
                  <a:gd name="connsiteY2" fmla="*/ 572826 h 3430326"/>
                  <a:gd name="connsiteX3" fmla="*/ 1307306 w 1414016"/>
                  <a:gd name="connsiteY3" fmla="*/ 2989897 h 3430326"/>
                  <a:gd name="connsiteX4" fmla="*/ 1185862 w 1414016"/>
                  <a:gd name="connsiteY4" fmla="*/ 3173150 h 3430326"/>
                  <a:gd name="connsiteX5" fmla="*/ 0 w 1414016"/>
                  <a:gd name="connsiteY5" fmla="*/ 3430326 h 3430326"/>
                  <a:gd name="connsiteX6" fmla="*/ 96678 w 1414016"/>
                  <a:gd name="connsiteY6" fmla="*/ 699135 h 3430326"/>
                  <a:gd name="connsiteX7" fmla="*/ 3809 w 1414016"/>
                  <a:gd name="connsiteY7" fmla="*/ 0 h 3430326"/>
                  <a:gd name="connsiteX0" fmla="*/ 3809 w 1416749"/>
                  <a:gd name="connsiteY0" fmla="*/ 0 h 3430326"/>
                  <a:gd name="connsiteX1" fmla="*/ 1212055 w 1416749"/>
                  <a:gd name="connsiteY1" fmla="*/ 288131 h 3430326"/>
                  <a:gd name="connsiteX2" fmla="*/ 1338262 w 1416749"/>
                  <a:gd name="connsiteY2" fmla="*/ 615688 h 3430326"/>
                  <a:gd name="connsiteX3" fmla="*/ 1307306 w 1416749"/>
                  <a:gd name="connsiteY3" fmla="*/ 2989897 h 3430326"/>
                  <a:gd name="connsiteX4" fmla="*/ 1185862 w 1416749"/>
                  <a:gd name="connsiteY4" fmla="*/ 3173150 h 3430326"/>
                  <a:gd name="connsiteX5" fmla="*/ 0 w 1416749"/>
                  <a:gd name="connsiteY5" fmla="*/ 3430326 h 3430326"/>
                  <a:gd name="connsiteX6" fmla="*/ 96678 w 1416749"/>
                  <a:gd name="connsiteY6" fmla="*/ 699135 h 3430326"/>
                  <a:gd name="connsiteX7" fmla="*/ 3809 w 1416749"/>
                  <a:gd name="connsiteY7" fmla="*/ 0 h 3430326"/>
                  <a:gd name="connsiteX0" fmla="*/ 3809 w 1416749"/>
                  <a:gd name="connsiteY0" fmla="*/ 0 h 3430326"/>
                  <a:gd name="connsiteX1" fmla="*/ 1212055 w 1416749"/>
                  <a:gd name="connsiteY1" fmla="*/ 288131 h 3430326"/>
                  <a:gd name="connsiteX2" fmla="*/ 1338262 w 1416749"/>
                  <a:gd name="connsiteY2" fmla="*/ 615688 h 3430326"/>
                  <a:gd name="connsiteX3" fmla="*/ 1307306 w 1416749"/>
                  <a:gd name="connsiteY3" fmla="*/ 2989897 h 3430326"/>
                  <a:gd name="connsiteX4" fmla="*/ 1185862 w 1416749"/>
                  <a:gd name="connsiteY4" fmla="*/ 3173150 h 3430326"/>
                  <a:gd name="connsiteX5" fmla="*/ 0 w 1416749"/>
                  <a:gd name="connsiteY5" fmla="*/ 3430326 h 3430326"/>
                  <a:gd name="connsiteX6" fmla="*/ 96678 w 1416749"/>
                  <a:gd name="connsiteY6" fmla="*/ 699135 h 3430326"/>
                  <a:gd name="connsiteX7" fmla="*/ 3809 w 1416749"/>
                  <a:gd name="connsiteY7" fmla="*/ 0 h 3430326"/>
                  <a:gd name="connsiteX0" fmla="*/ 3809 w 1416749"/>
                  <a:gd name="connsiteY0" fmla="*/ 0 h 3430326"/>
                  <a:gd name="connsiteX1" fmla="*/ 1212055 w 1416749"/>
                  <a:gd name="connsiteY1" fmla="*/ 288131 h 3430326"/>
                  <a:gd name="connsiteX2" fmla="*/ 1338262 w 1416749"/>
                  <a:gd name="connsiteY2" fmla="*/ 615688 h 3430326"/>
                  <a:gd name="connsiteX3" fmla="*/ 1307306 w 1416749"/>
                  <a:gd name="connsiteY3" fmla="*/ 2989897 h 3430326"/>
                  <a:gd name="connsiteX4" fmla="*/ 1185862 w 1416749"/>
                  <a:gd name="connsiteY4" fmla="*/ 3173150 h 3430326"/>
                  <a:gd name="connsiteX5" fmla="*/ 0 w 1416749"/>
                  <a:gd name="connsiteY5" fmla="*/ 3430326 h 3430326"/>
                  <a:gd name="connsiteX6" fmla="*/ 96678 w 1416749"/>
                  <a:gd name="connsiteY6" fmla="*/ 699135 h 3430326"/>
                  <a:gd name="connsiteX7" fmla="*/ 3809 w 1416749"/>
                  <a:gd name="connsiteY7" fmla="*/ 0 h 3430326"/>
                  <a:gd name="connsiteX0" fmla="*/ 3809 w 1416749"/>
                  <a:gd name="connsiteY0" fmla="*/ 0 h 3430326"/>
                  <a:gd name="connsiteX1" fmla="*/ 1169193 w 1416749"/>
                  <a:gd name="connsiteY1" fmla="*/ 283368 h 3430326"/>
                  <a:gd name="connsiteX2" fmla="*/ 1338262 w 1416749"/>
                  <a:gd name="connsiteY2" fmla="*/ 615688 h 3430326"/>
                  <a:gd name="connsiteX3" fmla="*/ 1307306 w 1416749"/>
                  <a:gd name="connsiteY3" fmla="*/ 2989897 h 3430326"/>
                  <a:gd name="connsiteX4" fmla="*/ 1185862 w 1416749"/>
                  <a:gd name="connsiteY4" fmla="*/ 3173150 h 3430326"/>
                  <a:gd name="connsiteX5" fmla="*/ 0 w 1416749"/>
                  <a:gd name="connsiteY5" fmla="*/ 3430326 h 3430326"/>
                  <a:gd name="connsiteX6" fmla="*/ 96678 w 1416749"/>
                  <a:gd name="connsiteY6" fmla="*/ 699135 h 3430326"/>
                  <a:gd name="connsiteX7" fmla="*/ 3809 w 1416749"/>
                  <a:gd name="connsiteY7" fmla="*/ 0 h 3430326"/>
                  <a:gd name="connsiteX0" fmla="*/ 3809 w 1416749"/>
                  <a:gd name="connsiteY0" fmla="*/ 0 h 3430326"/>
                  <a:gd name="connsiteX1" fmla="*/ 1169193 w 1416749"/>
                  <a:gd name="connsiteY1" fmla="*/ 283368 h 3430326"/>
                  <a:gd name="connsiteX2" fmla="*/ 1338262 w 1416749"/>
                  <a:gd name="connsiteY2" fmla="*/ 615688 h 3430326"/>
                  <a:gd name="connsiteX3" fmla="*/ 1307306 w 1416749"/>
                  <a:gd name="connsiteY3" fmla="*/ 2989897 h 3430326"/>
                  <a:gd name="connsiteX4" fmla="*/ 1185862 w 1416749"/>
                  <a:gd name="connsiteY4" fmla="*/ 3173150 h 3430326"/>
                  <a:gd name="connsiteX5" fmla="*/ 0 w 1416749"/>
                  <a:gd name="connsiteY5" fmla="*/ 3430326 h 3430326"/>
                  <a:gd name="connsiteX6" fmla="*/ 96678 w 1416749"/>
                  <a:gd name="connsiteY6" fmla="*/ 699135 h 3430326"/>
                  <a:gd name="connsiteX7" fmla="*/ 3809 w 1416749"/>
                  <a:gd name="connsiteY7" fmla="*/ 0 h 3430326"/>
                  <a:gd name="connsiteX0" fmla="*/ 3809 w 1416749"/>
                  <a:gd name="connsiteY0" fmla="*/ 0 h 3430326"/>
                  <a:gd name="connsiteX1" fmla="*/ 1169193 w 1416749"/>
                  <a:gd name="connsiteY1" fmla="*/ 283368 h 3430326"/>
                  <a:gd name="connsiteX2" fmla="*/ 1338262 w 1416749"/>
                  <a:gd name="connsiteY2" fmla="*/ 615688 h 3430326"/>
                  <a:gd name="connsiteX3" fmla="*/ 1307306 w 1416749"/>
                  <a:gd name="connsiteY3" fmla="*/ 2989897 h 3430326"/>
                  <a:gd name="connsiteX4" fmla="*/ 1185862 w 1416749"/>
                  <a:gd name="connsiteY4" fmla="*/ 3173150 h 3430326"/>
                  <a:gd name="connsiteX5" fmla="*/ 0 w 1416749"/>
                  <a:gd name="connsiteY5" fmla="*/ 3430326 h 3430326"/>
                  <a:gd name="connsiteX6" fmla="*/ 96678 w 1416749"/>
                  <a:gd name="connsiteY6" fmla="*/ 699135 h 3430326"/>
                  <a:gd name="connsiteX7" fmla="*/ 3809 w 1416749"/>
                  <a:gd name="connsiteY7" fmla="*/ 0 h 3430326"/>
                  <a:gd name="connsiteX0" fmla="*/ 3809 w 1416749"/>
                  <a:gd name="connsiteY0" fmla="*/ 0 h 3430326"/>
                  <a:gd name="connsiteX1" fmla="*/ 1169193 w 1416749"/>
                  <a:gd name="connsiteY1" fmla="*/ 283368 h 3430326"/>
                  <a:gd name="connsiteX2" fmla="*/ 1338262 w 1416749"/>
                  <a:gd name="connsiteY2" fmla="*/ 615688 h 3430326"/>
                  <a:gd name="connsiteX3" fmla="*/ 1307306 w 1416749"/>
                  <a:gd name="connsiteY3" fmla="*/ 2989897 h 3430326"/>
                  <a:gd name="connsiteX4" fmla="*/ 1185862 w 1416749"/>
                  <a:gd name="connsiteY4" fmla="*/ 3173150 h 3430326"/>
                  <a:gd name="connsiteX5" fmla="*/ 0 w 1416749"/>
                  <a:gd name="connsiteY5" fmla="*/ 3430326 h 3430326"/>
                  <a:gd name="connsiteX6" fmla="*/ 96678 w 1416749"/>
                  <a:gd name="connsiteY6" fmla="*/ 699135 h 3430326"/>
                  <a:gd name="connsiteX7" fmla="*/ 3809 w 1416749"/>
                  <a:gd name="connsiteY7" fmla="*/ 0 h 3430326"/>
                  <a:gd name="connsiteX0" fmla="*/ 3809 w 1416749"/>
                  <a:gd name="connsiteY0" fmla="*/ 0 h 3430326"/>
                  <a:gd name="connsiteX1" fmla="*/ 1338262 w 1416749"/>
                  <a:gd name="connsiteY1" fmla="*/ 615688 h 3430326"/>
                  <a:gd name="connsiteX2" fmla="*/ 1307306 w 1416749"/>
                  <a:gd name="connsiteY2" fmla="*/ 2989897 h 3430326"/>
                  <a:gd name="connsiteX3" fmla="*/ 1185862 w 1416749"/>
                  <a:gd name="connsiteY3" fmla="*/ 3173150 h 3430326"/>
                  <a:gd name="connsiteX4" fmla="*/ 0 w 1416749"/>
                  <a:gd name="connsiteY4" fmla="*/ 3430326 h 3430326"/>
                  <a:gd name="connsiteX5" fmla="*/ 96678 w 1416749"/>
                  <a:gd name="connsiteY5" fmla="*/ 699135 h 3430326"/>
                  <a:gd name="connsiteX6" fmla="*/ 3809 w 1416749"/>
                  <a:gd name="connsiteY6" fmla="*/ 0 h 3430326"/>
                  <a:gd name="connsiteX0" fmla="*/ 3809 w 1369171"/>
                  <a:gd name="connsiteY0" fmla="*/ 0 h 3430326"/>
                  <a:gd name="connsiteX1" fmla="*/ 1223962 w 1369171"/>
                  <a:gd name="connsiteY1" fmla="*/ 285488 h 3430326"/>
                  <a:gd name="connsiteX2" fmla="*/ 1307306 w 1369171"/>
                  <a:gd name="connsiteY2" fmla="*/ 2989897 h 3430326"/>
                  <a:gd name="connsiteX3" fmla="*/ 1185862 w 1369171"/>
                  <a:gd name="connsiteY3" fmla="*/ 3173150 h 3430326"/>
                  <a:gd name="connsiteX4" fmla="*/ 0 w 1369171"/>
                  <a:gd name="connsiteY4" fmla="*/ 3430326 h 3430326"/>
                  <a:gd name="connsiteX5" fmla="*/ 96678 w 1369171"/>
                  <a:gd name="connsiteY5" fmla="*/ 699135 h 3430326"/>
                  <a:gd name="connsiteX6" fmla="*/ 3809 w 1369171"/>
                  <a:gd name="connsiteY6" fmla="*/ 0 h 3430326"/>
                  <a:gd name="connsiteX0" fmla="*/ 3809 w 1398050"/>
                  <a:gd name="connsiteY0" fmla="*/ 0 h 3430326"/>
                  <a:gd name="connsiteX1" fmla="*/ 1223962 w 1398050"/>
                  <a:gd name="connsiteY1" fmla="*/ 285488 h 3430326"/>
                  <a:gd name="connsiteX2" fmla="*/ 1307306 w 1398050"/>
                  <a:gd name="connsiteY2" fmla="*/ 2989897 h 3430326"/>
                  <a:gd name="connsiteX3" fmla="*/ 1185862 w 1398050"/>
                  <a:gd name="connsiteY3" fmla="*/ 3173150 h 3430326"/>
                  <a:gd name="connsiteX4" fmla="*/ 0 w 1398050"/>
                  <a:gd name="connsiteY4" fmla="*/ 3430326 h 3430326"/>
                  <a:gd name="connsiteX5" fmla="*/ 96678 w 1398050"/>
                  <a:gd name="connsiteY5" fmla="*/ 699135 h 3430326"/>
                  <a:gd name="connsiteX6" fmla="*/ 3809 w 1398050"/>
                  <a:gd name="connsiteY6" fmla="*/ 0 h 3430326"/>
                  <a:gd name="connsiteX0" fmla="*/ 3809 w 1356403"/>
                  <a:gd name="connsiteY0" fmla="*/ 0 h 3430326"/>
                  <a:gd name="connsiteX1" fmla="*/ 1223962 w 1356403"/>
                  <a:gd name="connsiteY1" fmla="*/ 285488 h 3430326"/>
                  <a:gd name="connsiteX2" fmla="*/ 1185862 w 1356403"/>
                  <a:gd name="connsiteY2" fmla="*/ 3173150 h 3430326"/>
                  <a:gd name="connsiteX3" fmla="*/ 0 w 1356403"/>
                  <a:gd name="connsiteY3" fmla="*/ 3430326 h 3430326"/>
                  <a:gd name="connsiteX4" fmla="*/ 96678 w 1356403"/>
                  <a:gd name="connsiteY4" fmla="*/ 699135 h 3430326"/>
                  <a:gd name="connsiteX5" fmla="*/ 3809 w 1356403"/>
                  <a:gd name="connsiteY5" fmla="*/ 0 h 3430326"/>
                  <a:gd name="connsiteX0" fmla="*/ 3809 w 1371170"/>
                  <a:gd name="connsiteY0" fmla="*/ 0 h 3430326"/>
                  <a:gd name="connsiteX1" fmla="*/ 1223962 w 1371170"/>
                  <a:gd name="connsiteY1" fmla="*/ 285488 h 3430326"/>
                  <a:gd name="connsiteX2" fmla="*/ 1217612 w 1371170"/>
                  <a:gd name="connsiteY2" fmla="*/ 3166800 h 3430326"/>
                  <a:gd name="connsiteX3" fmla="*/ 0 w 1371170"/>
                  <a:gd name="connsiteY3" fmla="*/ 3430326 h 3430326"/>
                  <a:gd name="connsiteX4" fmla="*/ 96678 w 1371170"/>
                  <a:gd name="connsiteY4" fmla="*/ 699135 h 3430326"/>
                  <a:gd name="connsiteX5" fmla="*/ 3809 w 1371170"/>
                  <a:gd name="connsiteY5" fmla="*/ 0 h 3430326"/>
                  <a:gd name="connsiteX0" fmla="*/ 3809 w 1408370"/>
                  <a:gd name="connsiteY0" fmla="*/ 0 h 3430326"/>
                  <a:gd name="connsiteX1" fmla="*/ 1223962 w 1408370"/>
                  <a:gd name="connsiteY1" fmla="*/ 285488 h 3430326"/>
                  <a:gd name="connsiteX2" fmla="*/ 1217612 w 1408370"/>
                  <a:gd name="connsiteY2" fmla="*/ 3166800 h 3430326"/>
                  <a:gd name="connsiteX3" fmla="*/ 0 w 1408370"/>
                  <a:gd name="connsiteY3" fmla="*/ 3430326 h 3430326"/>
                  <a:gd name="connsiteX4" fmla="*/ 96678 w 1408370"/>
                  <a:gd name="connsiteY4" fmla="*/ 699135 h 3430326"/>
                  <a:gd name="connsiteX5" fmla="*/ 3809 w 1408370"/>
                  <a:gd name="connsiteY5" fmla="*/ 0 h 3430326"/>
                  <a:gd name="connsiteX0" fmla="*/ 3809 w 1433139"/>
                  <a:gd name="connsiteY0" fmla="*/ 0 h 3430326"/>
                  <a:gd name="connsiteX1" fmla="*/ 1223962 w 1433139"/>
                  <a:gd name="connsiteY1" fmla="*/ 285488 h 3430326"/>
                  <a:gd name="connsiteX2" fmla="*/ 1217612 w 1433139"/>
                  <a:gd name="connsiteY2" fmla="*/ 3166800 h 3430326"/>
                  <a:gd name="connsiteX3" fmla="*/ 0 w 1433139"/>
                  <a:gd name="connsiteY3" fmla="*/ 3430326 h 3430326"/>
                  <a:gd name="connsiteX4" fmla="*/ 96678 w 1433139"/>
                  <a:gd name="connsiteY4" fmla="*/ 699135 h 3430326"/>
                  <a:gd name="connsiteX5" fmla="*/ 3809 w 1433139"/>
                  <a:gd name="connsiteY5" fmla="*/ 0 h 343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139" h="3430326">
                    <a:moveTo>
                      <a:pt x="3809" y="0"/>
                    </a:moveTo>
                    <a:lnTo>
                      <a:pt x="1223962" y="285488"/>
                    </a:lnTo>
                    <a:cubicBezTo>
                      <a:pt x="1490821" y="820696"/>
                      <a:pt x="1516856" y="2541060"/>
                      <a:pt x="1217612" y="3166800"/>
                    </a:cubicBezTo>
                    <a:lnTo>
                      <a:pt x="0" y="3430326"/>
                    </a:lnTo>
                    <a:lnTo>
                      <a:pt x="96678" y="699135"/>
                    </a:lnTo>
                    <a:lnTo>
                      <a:pt x="3809" y="0"/>
                    </a:lnTo>
                    <a:close/>
                  </a:path>
                </a:pathLst>
              </a:cu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76" name="Oval 75">
                <a:extLst>
                  <a:ext uri="{FF2B5EF4-FFF2-40B4-BE49-F238E27FC236}">
                    <a16:creationId xmlns:a16="http://schemas.microsoft.com/office/drawing/2014/main" xmlns="" id="{5D492E0A-7CE6-44B2-B750-BF48FE478F1E}"/>
                  </a:ext>
                </a:extLst>
              </p:cNvPr>
              <p:cNvSpPr/>
              <p:nvPr/>
            </p:nvSpPr>
            <p:spPr>
              <a:xfrm rot="5400000">
                <a:off x="4804453" y="583425"/>
                <a:ext cx="423292" cy="265788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78" name="Oval 77">
                <a:extLst>
                  <a:ext uri="{FF2B5EF4-FFF2-40B4-BE49-F238E27FC236}">
                    <a16:creationId xmlns:a16="http://schemas.microsoft.com/office/drawing/2014/main" xmlns="" id="{C99A615F-279D-44C3-BCEC-A3F1AC2192A0}"/>
                  </a:ext>
                </a:extLst>
              </p:cNvPr>
              <p:cNvSpPr/>
              <p:nvPr/>
            </p:nvSpPr>
            <p:spPr>
              <a:xfrm rot="5400000">
                <a:off x="4837669" y="633137"/>
                <a:ext cx="356862" cy="2558455"/>
              </a:xfrm>
              <a:prstGeom prst="ellipse">
                <a:avLst/>
              </a:prstGeom>
              <a:solidFill>
                <a:schemeClr val="bg1"/>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80" name="Rectangle 2">
                <a:extLst>
                  <a:ext uri="{FF2B5EF4-FFF2-40B4-BE49-F238E27FC236}">
                    <a16:creationId xmlns:a16="http://schemas.microsoft.com/office/drawing/2014/main" xmlns="" id="{345162EE-CF2C-4750-B84C-D1DAA44FFFCF}"/>
                  </a:ext>
                </a:extLst>
              </p:cNvPr>
              <p:cNvSpPr/>
              <p:nvPr/>
            </p:nvSpPr>
            <p:spPr>
              <a:xfrm rot="5400000">
                <a:off x="4479456" y="864323"/>
                <a:ext cx="1046216" cy="1285622"/>
              </a:xfrm>
              <a:custGeom>
                <a:avLst/>
                <a:gdLst>
                  <a:gd name="connsiteX0" fmla="*/ 0 w 3792631"/>
                  <a:gd name="connsiteY0" fmla="*/ 0 h 4252072"/>
                  <a:gd name="connsiteX1" fmla="*/ 3792631 w 3792631"/>
                  <a:gd name="connsiteY1" fmla="*/ 0 h 4252072"/>
                  <a:gd name="connsiteX2" fmla="*/ 3792631 w 3792631"/>
                  <a:gd name="connsiteY2" fmla="*/ 4252072 h 4252072"/>
                  <a:gd name="connsiteX3" fmla="*/ 0 w 3792631"/>
                  <a:gd name="connsiteY3" fmla="*/ 4252072 h 4252072"/>
                  <a:gd name="connsiteX4" fmla="*/ 0 w 3792631"/>
                  <a:gd name="connsiteY4" fmla="*/ 0 h 4252072"/>
                  <a:gd name="connsiteX0" fmla="*/ 0 w 3792631"/>
                  <a:gd name="connsiteY0" fmla="*/ 0 h 4252072"/>
                  <a:gd name="connsiteX1" fmla="*/ 3792631 w 3792631"/>
                  <a:gd name="connsiteY1" fmla="*/ 1102659 h 4252072"/>
                  <a:gd name="connsiteX2" fmla="*/ 3792631 w 3792631"/>
                  <a:gd name="connsiteY2" fmla="*/ 4252072 h 4252072"/>
                  <a:gd name="connsiteX3" fmla="*/ 0 w 3792631"/>
                  <a:gd name="connsiteY3" fmla="*/ 4252072 h 4252072"/>
                  <a:gd name="connsiteX4" fmla="*/ 0 w 3792631"/>
                  <a:gd name="connsiteY4" fmla="*/ 0 h 4252072"/>
                  <a:gd name="connsiteX0" fmla="*/ 0 w 3798981"/>
                  <a:gd name="connsiteY0" fmla="*/ 0 h 4252072"/>
                  <a:gd name="connsiteX1" fmla="*/ 3792631 w 3798981"/>
                  <a:gd name="connsiteY1" fmla="*/ 1102659 h 4252072"/>
                  <a:gd name="connsiteX2" fmla="*/ 3798981 w 3798981"/>
                  <a:gd name="connsiteY2" fmla="*/ 3096372 h 4252072"/>
                  <a:gd name="connsiteX3" fmla="*/ 0 w 3798981"/>
                  <a:gd name="connsiteY3" fmla="*/ 4252072 h 4252072"/>
                  <a:gd name="connsiteX4" fmla="*/ 0 w 3798981"/>
                  <a:gd name="connsiteY4" fmla="*/ 0 h 4252072"/>
                  <a:gd name="connsiteX0" fmla="*/ 0 w 3798981"/>
                  <a:gd name="connsiteY0" fmla="*/ 0 h 4252072"/>
                  <a:gd name="connsiteX1" fmla="*/ 3792631 w 3798981"/>
                  <a:gd name="connsiteY1" fmla="*/ 1102659 h 4252072"/>
                  <a:gd name="connsiteX2" fmla="*/ 3798981 w 3798981"/>
                  <a:gd name="connsiteY2" fmla="*/ 3058272 h 4252072"/>
                  <a:gd name="connsiteX3" fmla="*/ 0 w 3798981"/>
                  <a:gd name="connsiteY3" fmla="*/ 4252072 h 4252072"/>
                  <a:gd name="connsiteX4" fmla="*/ 0 w 3798981"/>
                  <a:gd name="connsiteY4" fmla="*/ 0 h 4252072"/>
                  <a:gd name="connsiteX0" fmla="*/ 0 w 3798981"/>
                  <a:gd name="connsiteY0" fmla="*/ 0 h 4252072"/>
                  <a:gd name="connsiteX1" fmla="*/ 3786281 w 3798981"/>
                  <a:gd name="connsiteY1" fmla="*/ 1140759 h 4252072"/>
                  <a:gd name="connsiteX2" fmla="*/ 3798981 w 3798981"/>
                  <a:gd name="connsiteY2" fmla="*/ 3058272 h 4252072"/>
                  <a:gd name="connsiteX3" fmla="*/ 0 w 3798981"/>
                  <a:gd name="connsiteY3" fmla="*/ 4252072 h 4252072"/>
                  <a:gd name="connsiteX4" fmla="*/ 0 w 3798981"/>
                  <a:gd name="connsiteY4" fmla="*/ 0 h 4252072"/>
                  <a:gd name="connsiteX0" fmla="*/ 0 w 3805331"/>
                  <a:gd name="connsiteY0" fmla="*/ 0 h 4252072"/>
                  <a:gd name="connsiteX1" fmla="*/ 3786281 w 3805331"/>
                  <a:gd name="connsiteY1" fmla="*/ 1140759 h 4252072"/>
                  <a:gd name="connsiteX2" fmla="*/ 3805331 w 3805331"/>
                  <a:gd name="connsiteY2" fmla="*/ 3077322 h 4252072"/>
                  <a:gd name="connsiteX3" fmla="*/ 0 w 3805331"/>
                  <a:gd name="connsiteY3" fmla="*/ 4252072 h 4252072"/>
                  <a:gd name="connsiteX4" fmla="*/ 0 w 3805331"/>
                  <a:gd name="connsiteY4" fmla="*/ 0 h 4252072"/>
                  <a:gd name="connsiteX0" fmla="*/ 0 w 3786892"/>
                  <a:gd name="connsiteY0" fmla="*/ 0 h 4252072"/>
                  <a:gd name="connsiteX1" fmla="*/ 3786281 w 3786892"/>
                  <a:gd name="connsiteY1" fmla="*/ 1140759 h 4252072"/>
                  <a:gd name="connsiteX2" fmla="*/ 3786281 w 3786892"/>
                  <a:gd name="connsiteY2" fmla="*/ 3064622 h 4252072"/>
                  <a:gd name="connsiteX3" fmla="*/ 0 w 3786892"/>
                  <a:gd name="connsiteY3" fmla="*/ 4252072 h 4252072"/>
                  <a:gd name="connsiteX4" fmla="*/ 0 w 3786892"/>
                  <a:gd name="connsiteY4" fmla="*/ 0 h 4252072"/>
                  <a:gd name="connsiteX0" fmla="*/ 0 w 3822504"/>
                  <a:gd name="connsiteY0" fmla="*/ 0 h 4252072"/>
                  <a:gd name="connsiteX1" fmla="*/ 3786281 w 3822504"/>
                  <a:gd name="connsiteY1" fmla="*/ 1140759 h 4252072"/>
                  <a:gd name="connsiteX2" fmla="*/ 3786281 w 3822504"/>
                  <a:gd name="connsiteY2" fmla="*/ 3064622 h 4252072"/>
                  <a:gd name="connsiteX3" fmla="*/ 0 w 3822504"/>
                  <a:gd name="connsiteY3" fmla="*/ 4252072 h 4252072"/>
                  <a:gd name="connsiteX4" fmla="*/ 0 w 3822504"/>
                  <a:gd name="connsiteY4" fmla="*/ 0 h 4252072"/>
                  <a:gd name="connsiteX0" fmla="*/ 0 w 3834724"/>
                  <a:gd name="connsiteY0" fmla="*/ 0 h 4252072"/>
                  <a:gd name="connsiteX1" fmla="*/ 3786281 w 3834724"/>
                  <a:gd name="connsiteY1" fmla="*/ 1140759 h 4252072"/>
                  <a:gd name="connsiteX2" fmla="*/ 3786281 w 3834724"/>
                  <a:gd name="connsiteY2" fmla="*/ 3064622 h 4252072"/>
                  <a:gd name="connsiteX3" fmla="*/ 0 w 3834724"/>
                  <a:gd name="connsiteY3" fmla="*/ 4252072 h 4252072"/>
                  <a:gd name="connsiteX4" fmla="*/ 0 w 3834724"/>
                  <a:gd name="connsiteY4" fmla="*/ 0 h 4252072"/>
                  <a:gd name="connsiteX0" fmla="*/ 0 w 3834724"/>
                  <a:gd name="connsiteY0" fmla="*/ 0 h 4252072"/>
                  <a:gd name="connsiteX1" fmla="*/ 3786281 w 3834724"/>
                  <a:gd name="connsiteY1" fmla="*/ 1140759 h 4252072"/>
                  <a:gd name="connsiteX2" fmla="*/ 3786281 w 3834724"/>
                  <a:gd name="connsiteY2" fmla="*/ 3077322 h 4252072"/>
                  <a:gd name="connsiteX3" fmla="*/ 0 w 3834724"/>
                  <a:gd name="connsiteY3" fmla="*/ 4252072 h 4252072"/>
                  <a:gd name="connsiteX4" fmla="*/ 0 w 3834724"/>
                  <a:gd name="connsiteY4" fmla="*/ 0 h 4252072"/>
                  <a:gd name="connsiteX0" fmla="*/ 0 w 3843475"/>
                  <a:gd name="connsiteY0" fmla="*/ 0 h 4252072"/>
                  <a:gd name="connsiteX1" fmla="*/ 3786281 w 3843475"/>
                  <a:gd name="connsiteY1" fmla="*/ 1140759 h 4252072"/>
                  <a:gd name="connsiteX2" fmla="*/ 3786281 w 3843475"/>
                  <a:gd name="connsiteY2" fmla="*/ 3077322 h 4252072"/>
                  <a:gd name="connsiteX3" fmla="*/ 0 w 3843475"/>
                  <a:gd name="connsiteY3" fmla="*/ 4252072 h 4252072"/>
                  <a:gd name="connsiteX4" fmla="*/ 0 w 3843475"/>
                  <a:gd name="connsiteY4" fmla="*/ 0 h 4252072"/>
                  <a:gd name="connsiteX0" fmla="*/ 0 w 3843475"/>
                  <a:gd name="connsiteY0" fmla="*/ 0 h 4252072"/>
                  <a:gd name="connsiteX1" fmla="*/ 3786281 w 3843475"/>
                  <a:gd name="connsiteY1" fmla="*/ 1140759 h 4252072"/>
                  <a:gd name="connsiteX2" fmla="*/ 3786281 w 3843475"/>
                  <a:gd name="connsiteY2" fmla="*/ 3077322 h 4252072"/>
                  <a:gd name="connsiteX3" fmla="*/ 0 w 3843475"/>
                  <a:gd name="connsiteY3" fmla="*/ 4252072 h 4252072"/>
                  <a:gd name="connsiteX4" fmla="*/ 0 w 3843475"/>
                  <a:gd name="connsiteY4" fmla="*/ 0 h 4252072"/>
                  <a:gd name="connsiteX0" fmla="*/ 0 w 3843475"/>
                  <a:gd name="connsiteY0" fmla="*/ 0 h 4252072"/>
                  <a:gd name="connsiteX1" fmla="*/ 3786281 w 3843475"/>
                  <a:gd name="connsiteY1" fmla="*/ 1140759 h 4252072"/>
                  <a:gd name="connsiteX2" fmla="*/ 3786281 w 3843475"/>
                  <a:gd name="connsiteY2" fmla="*/ 3077322 h 4252072"/>
                  <a:gd name="connsiteX3" fmla="*/ 0 w 3843475"/>
                  <a:gd name="connsiteY3" fmla="*/ 4252072 h 4252072"/>
                  <a:gd name="connsiteX4" fmla="*/ 0 w 3843475"/>
                  <a:gd name="connsiteY4" fmla="*/ 0 h 4252072"/>
                  <a:gd name="connsiteX0" fmla="*/ 0 w 3843475"/>
                  <a:gd name="connsiteY0" fmla="*/ 0 h 4252072"/>
                  <a:gd name="connsiteX1" fmla="*/ 3786281 w 3843475"/>
                  <a:gd name="connsiteY1" fmla="*/ 1140759 h 4252072"/>
                  <a:gd name="connsiteX2" fmla="*/ 3786281 w 3843475"/>
                  <a:gd name="connsiteY2" fmla="*/ 3077322 h 4252072"/>
                  <a:gd name="connsiteX3" fmla="*/ 0 w 3843475"/>
                  <a:gd name="connsiteY3" fmla="*/ 4252072 h 4252072"/>
                  <a:gd name="connsiteX4" fmla="*/ 0 w 3843475"/>
                  <a:gd name="connsiteY4" fmla="*/ 0 h 4252072"/>
                  <a:gd name="connsiteX0" fmla="*/ 0 w 3843475"/>
                  <a:gd name="connsiteY0" fmla="*/ 0 h 4252072"/>
                  <a:gd name="connsiteX1" fmla="*/ 3786281 w 3843475"/>
                  <a:gd name="connsiteY1" fmla="*/ 1140759 h 4252072"/>
                  <a:gd name="connsiteX2" fmla="*/ 3786281 w 3843475"/>
                  <a:gd name="connsiteY2" fmla="*/ 3077322 h 4252072"/>
                  <a:gd name="connsiteX3" fmla="*/ 0 w 3843475"/>
                  <a:gd name="connsiteY3" fmla="*/ 4252072 h 4252072"/>
                  <a:gd name="connsiteX4" fmla="*/ 0 w 3843475"/>
                  <a:gd name="connsiteY4" fmla="*/ 0 h 4252072"/>
                  <a:gd name="connsiteX0" fmla="*/ 0 w 3843475"/>
                  <a:gd name="connsiteY0" fmla="*/ 0 h 4252072"/>
                  <a:gd name="connsiteX1" fmla="*/ 3786281 w 3843475"/>
                  <a:gd name="connsiteY1" fmla="*/ 1140759 h 4252072"/>
                  <a:gd name="connsiteX2" fmla="*/ 3786281 w 3843475"/>
                  <a:gd name="connsiteY2" fmla="*/ 3077322 h 4252072"/>
                  <a:gd name="connsiteX3" fmla="*/ 0 w 3843475"/>
                  <a:gd name="connsiteY3" fmla="*/ 4252072 h 4252072"/>
                  <a:gd name="connsiteX4" fmla="*/ 0 w 3843475"/>
                  <a:gd name="connsiteY4" fmla="*/ 0 h 4252072"/>
                  <a:gd name="connsiteX0" fmla="*/ 0 w 3843475"/>
                  <a:gd name="connsiteY0" fmla="*/ 0 h 4252072"/>
                  <a:gd name="connsiteX1" fmla="*/ 3786281 w 3843475"/>
                  <a:gd name="connsiteY1" fmla="*/ 1140759 h 4252072"/>
                  <a:gd name="connsiteX2" fmla="*/ 3786281 w 3843475"/>
                  <a:gd name="connsiteY2" fmla="*/ 3077322 h 4252072"/>
                  <a:gd name="connsiteX3" fmla="*/ 0 w 3843475"/>
                  <a:gd name="connsiteY3" fmla="*/ 4252072 h 4252072"/>
                  <a:gd name="connsiteX4" fmla="*/ 0 w 3843475"/>
                  <a:gd name="connsiteY4" fmla="*/ 0 h 4252072"/>
                  <a:gd name="connsiteX0" fmla="*/ 0 w 3843475"/>
                  <a:gd name="connsiteY0" fmla="*/ 0 h 4252072"/>
                  <a:gd name="connsiteX1" fmla="*/ 3786281 w 3843475"/>
                  <a:gd name="connsiteY1" fmla="*/ 1140759 h 4252072"/>
                  <a:gd name="connsiteX2" fmla="*/ 3786281 w 3843475"/>
                  <a:gd name="connsiteY2" fmla="*/ 3077322 h 4252072"/>
                  <a:gd name="connsiteX3" fmla="*/ 0 w 3843475"/>
                  <a:gd name="connsiteY3" fmla="*/ 4252072 h 4252072"/>
                  <a:gd name="connsiteX4" fmla="*/ 0 w 3843475"/>
                  <a:gd name="connsiteY4" fmla="*/ 0 h 4252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3475" h="4252072">
                    <a:moveTo>
                      <a:pt x="0" y="0"/>
                    </a:moveTo>
                    <a:cubicBezTo>
                      <a:pt x="1385919" y="608853"/>
                      <a:pt x="2590862" y="951006"/>
                      <a:pt x="3786281" y="1140759"/>
                    </a:cubicBezTo>
                    <a:cubicBezTo>
                      <a:pt x="3858248" y="1843430"/>
                      <a:pt x="3866715" y="2352799"/>
                      <a:pt x="3786281" y="3077322"/>
                    </a:cubicBezTo>
                    <a:cubicBezTo>
                      <a:pt x="2095562" y="3411755"/>
                      <a:pt x="1214469" y="3679514"/>
                      <a:pt x="0" y="4252072"/>
                    </a:cubicBezTo>
                    <a:lnTo>
                      <a:pt x="0" y="0"/>
                    </a:lnTo>
                    <a:close/>
                  </a:path>
                </a:pathLst>
              </a:custGeom>
              <a:gradFill>
                <a:gsLst>
                  <a:gs pos="0">
                    <a:schemeClr val="bg1">
                      <a:lumMod val="85000"/>
                    </a:schemeClr>
                  </a:gs>
                  <a:gs pos="100000">
                    <a:schemeClr val="bg1">
                      <a:lumMod val="65000"/>
                    </a:schemeClr>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 </a:t>
                </a:r>
              </a:p>
            </p:txBody>
          </p:sp>
        </p:grpSp>
        <p:sp>
          <p:nvSpPr>
            <p:cNvPr id="96" name="TextBox 95">
              <a:extLst>
                <a:ext uri="{FF2B5EF4-FFF2-40B4-BE49-F238E27FC236}">
                  <a16:creationId xmlns:a16="http://schemas.microsoft.com/office/drawing/2014/main" xmlns="" id="{61442DE0-BE75-4773-A099-E3464068308A}"/>
                </a:ext>
              </a:extLst>
            </p:cNvPr>
            <p:cNvSpPr txBox="1"/>
            <p:nvPr/>
          </p:nvSpPr>
          <p:spPr>
            <a:xfrm>
              <a:off x="1712362" y="2412158"/>
              <a:ext cx="627647" cy="476842"/>
            </a:xfrm>
            <a:prstGeom prst="rect">
              <a:avLst/>
            </a:prstGeom>
            <a:noFill/>
          </p:spPr>
          <p:txBody>
            <a:bodyPr wrap="square" lIns="0" tIns="0" rIns="0" bIns="0" rtlCol="0" anchor="ctr">
              <a:noAutofit/>
            </a:bodyPr>
            <a:lstStyle/>
            <a:p>
              <a:pPr algn="ctr"/>
              <a:r>
                <a:rPr lang="en-CA" sz="3600" b="1" dirty="0">
                  <a:solidFill>
                    <a:schemeClr val="bg1"/>
                  </a:solidFill>
                  <a:latin typeface="+mn-lt"/>
                </a:rPr>
                <a:t>1</a:t>
              </a:r>
            </a:p>
          </p:txBody>
        </p:sp>
        <p:sp>
          <p:nvSpPr>
            <p:cNvPr id="98" name="TextBox 97">
              <a:extLst>
                <a:ext uri="{FF2B5EF4-FFF2-40B4-BE49-F238E27FC236}">
                  <a16:creationId xmlns:a16="http://schemas.microsoft.com/office/drawing/2014/main" xmlns="" id="{D9CE57A7-5D89-42BF-BDFC-04CE757DD198}"/>
                </a:ext>
              </a:extLst>
            </p:cNvPr>
            <p:cNvSpPr txBox="1"/>
            <p:nvPr/>
          </p:nvSpPr>
          <p:spPr>
            <a:xfrm>
              <a:off x="1712363" y="3687895"/>
              <a:ext cx="627647" cy="476842"/>
            </a:xfrm>
            <a:prstGeom prst="rect">
              <a:avLst/>
            </a:prstGeom>
            <a:noFill/>
          </p:spPr>
          <p:txBody>
            <a:bodyPr wrap="square" lIns="0" tIns="0" rIns="0" bIns="0" rtlCol="0" anchor="ctr">
              <a:noAutofit/>
            </a:bodyPr>
            <a:lstStyle/>
            <a:p>
              <a:pPr algn="ctr"/>
              <a:r>
                <a:rPr lang="en-CA" sz="3600" b="1" dirty="0">
                  <a:solidFill>
                    <a:schemeClr val="bg1"/>
                  </a:solidFill>
                  <a:latin typeface="+mn-lt"/>
                </a:rPr>
                <a:t>2</a:t>
              </a:r>
            </a:p>
          </p:txBody>
        </p:sp>
        <p:sp>
          <p:nvSpPr>
            <p:cNvPr id="100" name="TextBox 99">
              <a:extLst>
                <a:ext uri="{FF2B5EF4-FFF2-40B4-BE49-F238E27FC236}">
                  <a16:creationId xmlns:a16="http://schemas.microsoft.com/office/drawing/2014/main" xmlns="" id="{736A8A68-3150-416C-AD2F-AE1600585D50}"/>
                </a:ext>
              </a:extLst>
            </p:cNvPr>
            <p:cNvSpPr txBox="1"/>
            <p:nvPr/>
          </p:nvSpPr>
          <p:spPr>
            <a:xfrm>
              <a:off x="1712361" y="4823573"/>
              <a:ext cx="627647" cy="476842"/>
            </a:xfrm>
            <a:prstGeom prst="rect">
              <a:avLst/>
            </a:prstGeom>
            <a:noFill/>
          </p:spPr>
          <p:txBody>
            <a:bodyPr wrap="square" lIns="0" tIns="0" rIns="0" bIns="0" rtlCol="0" anchor="ctr">
              <a:noAutofit/>
            </a:bodyPr>
            <a:lstStyle/>
            <a:p>
              <a:pPr algn="ctr"/>
              <a:r>
                <a:rPr lang="en-CA" sz="3600" b="1" dirty="0">
                  <a:solidFill>
                    <a:schemeClr val="bg1"/>
                  </a:solidFill>
                  <a:latin typeface="+mn-lt"/>
                </a:rPr>
                <a:t>3</a:t>
              </a:r>
            </a:p>
          </p:txBody>
        </p:sp>
      </p:grpSp>
      <p:sp>
        <p:nvSpPr>
          <p:cNvPr id="2" name="Rectangle 1">
            <a:extLst>
              <a:ext uri="{FF2B5EF4-FFF2-40B4-BE49-F238E27FC236}">
                <a16:creationId xmlns:a16="http://schemas.microsoft.com/office/drawing/2014/main" xmlns="" id="{52D89D1A-86E1-4C76-91B8-16278606E56C}"/>
              </a:ext>
            </a:extLst>
          </p:cNvPr>
          <p:cNvSpPr/>
          <p:nvPr/>
        </p:nvSpPr>
        <p:spPr>
          <a:xfrm flipV="1">
            <a:off x="5914239" y="616935"/>
            <a:ext cx="5378601" cy="4578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045614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508638" y="1744880"/>
            <a:ext cx="11026915" cy="4496183"/>
            <a:chOff x="-363723" y="1240085"/>
            <a:chExt cx="12490075" cy="5027684"/>
          </a:xfrm>
        </p:grpSpPr>
        <p:grpSp>
          <p:nvGrpSpPr>
            <p:cNvPr id="18" name="Group 17"/>
            <p:cNvGrpSpPr/>
            <p:nvPr/>
          </p:nvGrpSpPr>
          <p:grpSpPr>
            <a:xfrm>
              <a:off x="8686014" y="1414922"/>
              <a:ext cx="3440338" cy="4322871"/>
              <a:chOff x="8686014" y="1276422"/>
              <a:chExt cx="3440338" cy="4322871"/>
            </a:xfrm>
          </p:grpSpPr>
          <p:grpSp>
            <p:nvGrpSpPr>
              <p:cNvPr id="8" name="Group 7"/>
              <p:cNvGrpSpPr/>
              <p:nvPr/>
            </p:nvGrpSpPr>
            <p:grpSpPr>
              <a:xfrm>
                <a:off x="8720362" y="4625045"/>
                <a:ext cx="2785836" cy="974248"/>
                <a:chOff x="6678701" y="3535808"/>
                <a:chExt cx="2569288" cy="898519"/>
              </a:xfrm>
            </p:grpSpPr>
            <p:sp>
              <p:nvSpPr>
                <p:cNvPr id="84" name="TextBox 83"/>
                <p:cNvSpPr txBox="1"/>
                <p:nvPr/>
              </p:nvSpPr>
              <p:spPr>
                <a:xfrm>
                  <a:off x="6678701" y="3535808"/>
                  <a:ext cx="2402969" cy="412631"/>
                </a:xfrm>
                <a:prstGeom prst="rect">
                  <a:avLst/>
                </a:prstGeom>
                <a:noFill/>
              </p:spPr>
              <p:txBody>
                <a:bodyPr wrap="square" rtlCol="0">
                  <a:spAutoFit/>
                </a:bodyPr>
                <a:lstStyle/>
                <a:p>
                  <a:r>
                    <a:rPr lang="en-US" sz="2000" b="1" dirty="0">
                      <a:solidFill>
                        <a:srgbClr val="64C24A"/>
                      </a:solidFill>
                      <a:latin typeface="Arial" panose="020B0604020202020204" pitchFamily="34" charset="0"/>
                      <a:cs typeface="Arial" panose="020B0604020202020204" pitchFamily="34" charset="0"/>
                    </a:rPr>
                    <a:t>Export Market</a:t>
                  </a:r>
                </a:p>
              </p:txBody>
            </p:sp>
            <p:sp>
              <p:nvSpPr>
                <p:cNvPr id="92" name="Rectangle 91"/>
                <p:cNvSpPr/>
                <p:nvPr/>
              </p:nvSpPr>
              <p:spPr>
                <a:xfrm>
                  <a:off x="6678701" y="3894734"/>
                  <a:ext cx="2569288" cy="539593"/>
                </a:xfrm>
                <a:prstGeom prst="rect">
                  <a:avLst/>
                </a:prstGeom>
              </p:spPr>
              <p:txBody>
                <a:bodyPr wrap="square">
                  <a:spAutoFit/>
                </a:bodyPr>
                <a:lstStyle/>
                <a:p>
                  <a:r>
                    <a:rPr lang="en-US" sz="1400" dirty="0">
                      <a:solidFill>
                        <a:prstClr val="black">
                          <a:lumMod val="75000"/>
                          <a:lumOff val="25000"/>
                        </a:prstClr>
                      </a:solidFill>
                      <a:latin typeface="Calibri Light"/>
                    </a:rPr>
                    <a:t>Utilizing the free trade zone to distribute product globally.</a:t>
                  </a:r>
                </a:p>
              </p:txBody>
            </p:sp>
          </p:grpSp>
          <p:grpSp>
            <p:nvGrpSpPr>
              <p:cNvPr id="89" name="Group 88"/>
              <p:cNvGrpSpPr/>
              <p:nvPr/>
            </p:nvGrpSpPr>
            <p:grpSpPr>
              <a:xfrm>
                <a:off x="8686014" y="1276422"/>
                <a:ext cx="3440338" cy="1179772"/>
                <a:chOff x="6647021" y="3535808"/>
                <a:chExt cx="3172914" cy="1088067"/>
              </a:xfrm>
            </p:grpSpPr>
            <p:sp>
              <p:nvSpPr>
                <p:cNvPr id="98" name="TextBox 97"/>
                <p:cNvSpPr txBox="1"/>
                <p:nvPr/>
              </p:nvSpPr>
              <p:spPr>
                <a:xfrm>
                  <a:off x="6647021" y="3535808"/>
                  <a:ext cx="3131981" cy="412630"/>
                </a:xfrm>
                <a:prstGeom prst="rect">
                  <a:avLst/>
                </a:prstGeom>
                <a:noFill/>
              </p:spPr>
              <p:txBody>
                <a:bodyPr wrap="square" rtlCol="0">
                  <a:spAutoFit/>
                </a:bodyPr>
                <a:lstStyle/>
                <a:p>
                  <a:r>
                    <a:rPr lang="en-US" sz="2000" b="1" dirty="0">
                      <a:solidFill>
                        <a:srgbClr val="297D53"/>
                      </a:solidFill>
                      <a:latin typeface="+mj-lt"/>
                      <a:ea typeface="+mj-ea"/>
                      <a:cs typeface="+mj-cs"/>
                    </a:rPr>
                    <a:t>Cost Reduction</a:t>
                  </a:r>
                </a:p>
              </p:txBody>
            </p:sp>
            <p:sp>
              <p:nvSpPr>
                <p:cNvPr id="99" name="Rectangle 98"/>
                <p:cNvSpPr/>
                <p:nvPr/>
              </p:nvSpPr>
              <p:spPr>
                <a:xfrm>
                  <a:off x="6687954" y="3862097"/>
                  <a:ext cx="3131981" cy="761778"/>
                </a:xfrm>
                <a:prstGeom prst="rect">
                  <a:avLst/>
                </a:prstGeom>
              </p:spPr>
              <p:txBody>
                <a:bodyPr wrap="square">
                  <a:spAutoFit/>
                </a:bodyPr>
                <a:lstStyle/>
                <a:p>
                  <a:r>
                    <a:rPr lang="en-US" sz="1400" dirty="0">
                      <a:solidFill>
                        <a:prstClr val="black">
                          <a:lumMod val="75000"/>
                          <a:lumOff val="25000"/>
                        </a:prstClr>
                      </a:solidFill>
                      <a:latin typeface="Calibri Light"/>
                    </a:rPr>
                    <a:t>Low-cost labor, year-around harvest, and onsite processing increases output and utilization.</a:t>
                  </a:r>
                </a:p>
              </p:txBody>
            </p:sp>
          </p:grpSp>
        </p:grpSp>
        <p:grpSp>
          <p:nvGrpSpPr>
            <p:cNvPr id="19" name="Group 18"/>
            <p:cNvGrpSpPr/>
            <p:nvPr/>
          </p:nvGrpSpPr>
          <p:grpSpPr>
            <a:xfrm>
              <a:off x="-363723" y="1414915"/>
              <a:ext cx="3719038" cy="4523566"/>
              <a:chOff x="-363723" y="1276416"/>
              <a:chExt cx="3719038" cy="4523566"/>
            </a:xfrm>
          </p:grpSpPr>
          <p:grpSp>
            <p:nvGrpSpPr>
              <p:cNvPr id="9" name="Group 8"/>
              <p:cNvGrpSpPr/>
              <p:nvPr/>
            </p:nvGrpSpPr>
            <p:grpSpPr>
              <a:xfrm>
                <a:off x="-363723" y="4625045"/>
                <a:ext cx="3719038" cy="1174937"/>
                <a:chOff x="-1707826" y="5218338"/>
                <a:chExt cx="3429950" cy="1083607"/>
              </a:xfrm>
            </p:grpSpPr>
            <p:sp>
              <p:nvSpPr>
                <p:cNvPr id="101" name="TextBox 100"/>
                <p:cNvSpPr txBox="1"/>
                <p:nvPr/>
              </p:nvSpPr>
              <p:spPr>
                <a:xfrm>
                  <a:off x="-1541508" y="5218338"/>
                  <a:ext cx="3263632" cy="412630"/>
                </a:xfrm>
                <a:prstGeom prst="rect">
                  <a:avLst/>
                </a:prstGeom>
                <a:noFill/>
              </p:spPr>
              <p:txBody>
                <a:bodyPr wrap="square" rtlCol="0">
                  <a:spAutoFit/>
                </a:bodyPr>
                <a:lstStyle/>
                <a:p>
                  <a:pPr algn="r"/>
                  <a:r>
                    <a:rPr lang="en-US" sz="2000" b="1" dirty="0">
                      <a:solidFill>
                        <a:srgbClr val="7FC64F"/>
                      </a:solidFill>
                      <a:latin typeface="+mj-lt"/>
                      <a:ea typeface="+mj-ea"/>
                      <a:cs typeface="+mj-cs"/>
                    </a:rPr>
                    <a:t>Vertical Integration</a:t>
                  </a:r>
                </a:p>
              </p:txBody>
            </p:sp>
            <p:sp>
              <p:nvSpPr>
                <p:cNvPr id="102" name="Rectangle 101"/>
                <p:cNvSpPr/>
                <p:nvPr/>
              </p:nvSpPr>
              <p:spPr>
                <a:xfrm>
                  <a:off x="-1707826" y="5577264"/>
                  <a:ext cx="3429950" cy="724681"/>
                </a:xfrm>
                <a:prstGeom prst="rect">
                  <a:avLst/>
                </a:prstGeom>
              </p:spPr>
              <p:txBody>
                <a:bodyPr wrap="square">
                  <a:spAutoFit/>
                </a:bodyPr>
                <a:lstStyle/>
                <a:p>
                  <a:pPr algn="r">
                    <a:lnSpc>
                      <a:spcPct val="90000"/>
                    </a:lnSpc>
                    <a:spcBef>
                      <a:spcPts val="1000"/>
                    </a:spcBef>
                    <a:defRPr/>
                  </a:pPr>
                  <a:r>
                    <a:rPr lang="en-US" sz="1400" dirty="0">
                      <a:solidFill>
                        <a:prstClr val="black">
                          <a:lumMod val="75000"/>
                          <a:lumOff val="25000"/>
                        </a:prstClr>
                      </a:solidFill>
                      <a:latin typeface="Calibri Light"/>
                    </a:rPr>
                    <a:t>Integration of genetics, farming, processing and testing facilities to retain margins.</a:t>
                  </a:r>
                </a:p>
                <a:p>
                  <a:pPr algn="r">
                    <a:lnSpc>
                      <a:spcPct val="150000"/>
                    </a:lnSpc>
                  </a:pPr>
                  <a:endParaRPr lang="en-US" sz="1100" dirty="0">
                    <a:solidFill>
                      <a:schemeClr val="bg1">
                        <a:lumMod val="50000"/>
                      </a:schemeClr>
                    </a:solidFill>
                    <a:latin typeface="Arial" panose="020B0604020202020204" pitchFamily="34" charset="0"/>
                    <a:cs typeface="Arial" panose="020B0604020202020204" pitchFamily="34" charset="0"/>
                  </a:endParaRPr>
                </a:p>
              </p:txBody>
            </p:sp>
          </p:grpSp>
          <p:grpSp>
            <p:nvGrpSpPr>
              <p:cNvPr id="103" name="Group 102"/>
              <p:cNvGrpSpPr/>
              <p:nvPr/>
            </p:nvGrpSpPr>
            <p:grpSpPr>
              <a:xfrm>
                <a:off x="-56154" y="1276416"/>
                <a:ext cx="3411468" cy="925108"/>
                <a:chOff x="-1424163" y="5218342"/>
                <a:chExt cx="3146290" cy="853199"/>
              </a:xfrm>
            </p:grpSpPr>
            <p:sp>
              <p:nvSpPr>
                <p:cNvPr id="104" name="TextBox 103"/>
                <p:cNvSpPr txBox="1"/>
                <p:nvPr/>
              </p:nvSpPr>
              <p:spPr>
                <a:xfrm>
                  <a:off x="-1188143" y="5218342"/>
                  <a:ext cx="2910270" cy="412630"/>
                </a:xfrm>
                <a:prstGeom prst="rect">
                  <a:avLst/>
                </a:prstGeom>
                <a:noFill/>
              </p:spPr>
              <p:txBody>
                <a:bodyPr wrap="square" rtlCol="0">
                  <a:spAutoFit/>
                </a:bodyPr>
                <a:lstStyle/>
                <a:p>
                  <a:pPr algn="r"/>
                  <a:r>
                    <a:rPr lang="en-US" sz="2000" b="1" dirty="0">
                      <a:solidFill>
                        <a:srgbClr val="375C1E"/>
                      </a:solidFill>
                      <a:latin typeface="+mj-lt"/>
                      <a:ea typeface="+mj-ea"/>
                      <a:cs typeface="+mj-cs"/>
                    </a:rPr>
                    <a:t>Superior Product</a:t>
                  </a:r>
                </a:p>
              </p:txBody>
            </p:sp>
            <p:sp>
              <p:nvSpPr>
                <p:cNvPr id="105" name="Rectangle 104"/>
                <p:cNvSpPr/>
                <p:nvPr/>
              </p:nvSpPr>
              <p:spPr>
                <a:xfrm>
                  <a:off x="-1424163" y="5576386"/>
                  <a:ext cx="3146290" cy="495155"/>
                </a:xfrm>
                <a:prstGeom prst="rect">
                  <a:avLst/>
                </a:prstGeom>
              </p:spPr>
              <p:txBody>
                <a:bodyPr wrap="square">
                  <a:spAutoFit/>
                </a:body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alibri Light"/>
                      <a:ea typeface="+mn-ea"/>
                      <a:cs typeface="+mn-cs"/>
                    </a:rPr>
                    <a:t>Certified, tested and traceable medical cannabis flower and extracts.</a:t>
                  </a:r>
                  <a:endParaRPr lang="en-US" sz="1100" dirty="0">
                    <a:solidFill>
                      <a:schemeClr val="bg1">
                        <a:lumMod val="50000"/>
                      </a:schemeClr>
                    </a:solidFill>
                    <a:latin typeface="Arial" panose="020B0604020202020204" pitchFamily="34" charset="0"/>
                    <a:cs typeface="Arial" panose="020B0604020202020204" pitchFamily="34" charset="0"/>
                  </a:endParaRPr>
                </a:p>
              </p:txBody>
            </p:sp>
          </p:grpSp>
        </p:grpSp>
        <p:grpSp>
          <p:nvGrpSpPr>
            <p:cNvPr id="15" name="Group 14"/>
            <p:cNvGrpSpPr/>
            <p:nvPr/>
          </p:nvGrpSpPr>
          <p:grpSpPr>
            <a:xfrm>
              <a:off x="3575628" y="1240085"/>
              <a:ext cx="5038186" cy="5027684"/>
              <a:chOff x="3576907" y="1240085"/>
              <a:chExt cx="5038186" cy="5027684"/>
            </a:xfrm>
          </p:grpSpPr>
          <p:grpSp>
            <p:nvGrpSpPr>
              <p:cNvPr id="87" name="Group 86"/>
              <p:cNvGrpSpPr/>
              <p:nvPr/>
            </p:nvGrpSpPr>
            <p:grpSpPr>
              <a:xfrm>
                <a:off x="3576907" y="1240085"/>
                <a:ext cx="5038186" cy="5027684"/>
                <a:chOff x="1785428" y="870454"/>
                <a:chExt cx="5359112" cy="5347949"/>
              </a:xfrm>
              <a:effectLst/>
            </p:grpSpPr>
            <p:sp>
              <p:nvSpPr>
                <p:cNvPr id="143" name="Freeform 142"/>
                <p:cNvSpPr/>
                <p:nvPr/>
              </p:nvSpPr>
              <p:spPr>
                <a:xfrm rot="4822417">
                  <a:off x="4153657" y="453117"/>
                  <a:ext cx="2153959" cy="2988634"/>
                </a:xfrm>
                <a:custGeom>
                  <a:avLst/>
                  <a:gdLst>
                    <a:gd name="connsiteX0" fmla="*/ 0 w 1143000"/>
                    <a:gd name="connsiteY0" fmla="*/ 1090612 h 1090612"/>
                    <a:gd name="connsiteX1" fmla="*/ 1143000 w 1143000"/>
                    <a:gd name="connsiteY1" fmla="*/ 0 h 1090612"/>
                    <a:gd name="connsiteX0" fmla="*/ 0 w 1143000"/>
                    <a:gd name="connsiteY0" fmla="*/ 1090612 h 1090612"/>
                    <a:gd name="connsiteX1" fmla="*/ 1143000 w 1143000"/>
                    <a:gd name="connsiteY1" fmla="*/ 0 h 1090612"/>
                    <a:gd name="connsiteX0" fmla="*/ 0 w 1143000"/>
                    <a:gd name="connsiteY0" fmla="*/ 1090612 h 1090612"/>
                    <a:gd name="connsiteX1" fmla="*/ 1143000 w 1143000"/>
                    <a:gd name="connsiteY1" fmla="*/ 0 h 1090612"/>
                    <a:gd name="connsiteX0" fmla="*/ 0 w 1209675"/>
                    <a:gd name="connsiteY0" fmla="*/ 1128712 h 1128712"/>
                    <a:gd name="connsiteX1" fmla="*/ 1209675 w 1209675"/>
                    <a:gd name="connsiteY1" fmla="*/ 0 h 1128712"/>
                    <a:gd name="connsiteX0" fmla="*/ 0 w 1209675"/>
                    <a:gd name="connsiteY0" fmla="*/ 1128712 h 1128712"/>
                    <a:gd name="connsiteX1" fmla="*/ 1209675 w 1209675"/>
                    <a:gd name="connsiteY1" fmla="*/ 0 h 1128712"/>
                    <a:gd name="connsiteX0" fmla="*/ 0 w 1204912"/>
                    <a:gd name="connsiteY0" fmla="*/ 1128712 h 1128712"/>
                    <a:gd name="connsiteX1" fmla="*/ 1204912 w 1204912"/>
                    <a:gd name="connsiteY1" fmla="*/ 0 h 1128712"/>
                    <a:gd name="connsiteX0" fmla="*/ 0 w 1204912"/>
                    <a:gd name="connsiteY0" fmla="*/ 1128712 h 1128712"/>
                    <a:gd name="connsiteX1" fmla="*/ 1204912 w 1204912"/>
                    <a:gd name="connsiteY1" fmla="*/ 0 h 1128712"/>
                    <a:gd name="connsiteX0" fmla="*/ 0 w 1209675"/>
                    <a:gd name="connsiteY0" fmla="*/ 1119187 h 1119187"/>
                    <a:gd name="connsiteX1" fmla="*/ 1209675 w 1209675"/>
                    <a:gd name="connsiteY1" fmla="*/ 0 h 1119187"/>
                    <a:gd name="connsiteX0" fmla="*/ 0 w 1209675"/>
                    <a:gd name="connsiteY0" fmla="*/ 1119187 h 1119187"/>
                    <a:gd name="connsiteX1" fmla="*/ 1209675 w 1209675"/>
                    <a:gd name="connsiteY1" fmla="*/ 0 h 1119187"/>
                    <a:gd name="connsiteX0" fmla="*/ 0 w 1531595"/>
                    <a:gd name="connsiteY0" fmla="*/ 1168219 h 1168219"/>
                    <a:gd name="connsiteX1" fmla="*/ 1531595 w 1531595"/>
                    <a:gd name="connsiteY1" fmla="*/ 0 h 1168219"/>
                    <a:gd name="connsiteX0" fmla="*/ 0 w 1531595"/>
                    <a:gd name="connsiteY0" fmla="*/ 1168219 h 1168219"/>
                    <a:gd name="connsiteX1" fmla="*/ 1531595 w 1531595"/>
                    <a:gd name="connsiteY1" fmla="*/ 0 h 1168219"/>
                    <a:gd name="connsiteX0" fmla="*/ 0 w 1665409"/>
                    <a:gd name="connsiteY0" fmla="*/ 2279816 h 2279816"/>
                    <a:gd name="connsiteX1" fmla="*/ 1665409 w 1665409"/>
                    <a:gd name="connsiteY1" fmla="*/ 0 h 2279816"/>
                    <a:gd name="connsiteX0" fmla="*/ 12571 w 1677980"/>
                    <a:gd name="connsiteY0" fmla="*/ 2279816 h 2279816"/>
                    <a:gd name="connsiteX1" fmla="*/ 1677980 w 1677980"/>
                    <a:gd name="connsiteY1" fmla="*/ 0 h 2279816"/>
                    <a:gd name="connsiteX0" fmla="*/ 12675 w 1666122"/>
                    <a:gd name="connsiteY0" fmla="*/ 2326620 h 2326619"/>
                    <a:gd name="connsiteX1" fmla="*/ 1666122 w 1666122"/>
                    <a:gd name="connsiteY1" fmla="*/ 0 h 2326619"/>
                    <a:gd name="connsiteX0" fmla="*/ 12702 w 1663041"/>
                    <a:gd name="connsiteY0" fmla="*/ 2366947 h 2366948"/>
                    <a:gd name="connsiteX1" fmla="*/ 1663041 w 1663041"/>
                    <a:gd name="connsiteY1" fmla="*/ 0 h 2366948"/>
                    <a:gd name="connsiteX0" fmla="*/ 20795 w 1671134"/>
                    <a:gd name="connsiteY0" fmla="*/ 2366947 h 2366948"/>
                    <a:gd name="connsiteX1" fmla="*/ 1671134 w 1671134"/>
                    <a:gd name="connsiteY1" fmla="*/ 0 h 2366948"/>
                    <a:gd name="connsiteX0" fmla="*/ 20900 w 1671239"/>
                    <a:gd name="connsiteY0" fmla="*/ 2366947 h 2366948"/>
                    <a:gd name="connsiteX1" fmla="*/ 1671239 w 1671239"/>
                    <a:gd name="connsiteY1" fmla="*/ 0 h 2366948"/>
                    <a:gd name="connsiteX0" fmla="*/ 20472 w 1670811"/>
                    <a:gd name="connsiteY0" fmla="*/ 2366947 h 2366948"/>
                    <a:gd name="connsiteX1" fmla="*/ 1670811 w 1670811"/>
                    <a:gd name="connsiteY1" fmla="*/ 0 h 2366948"/>
                    <a:gd name="connsiteX0" fmla="*/ 20573 w 1670912"/>
                    <a:gd name="connsiteY0" fmla="*/ 2366947 h 2366948"/>
                    <a:gd name="connsiteX1" fmla="*/ 1670912 w 1670912"/>
                    <a:gd name="connsiteY1" fmla="*/ 0 h 2366948"/>
                    <a:gd name="connsiteX0" fmla="*/ 20388 w 1685236"/>
                    <a:gd name="connsiteY0" fmla="*/ 2364488 h 2364489"/>
                    <a:gd name="connsiteX1" fmla="*/ 1685237 w 1685236"/>
                    <a:gd name="connsiteY1" fmla="*/ 0 h 2364489"/>
                    <a:gd name="connsiteX0" fmla="*/ 20376 w 1686046"/>
                    <a:gd name="connsiteY0" fmla="*/ 2369322 h 2369323"/>
                    <a:gd name="connsiteX1" fmla="*/ 1686046 w 1686046"/>
                    <a:gd name="connsiteY1" fmla="*/ -1 h 2369323"/>
                    <a:gd name="connsiteX0" fmla="*/ 20182 w 1701177"/>
                    <a:gd name="connsiteY0" fmla="*/ 2371697 h 2371698"/>
                    <a:gd name="connsiteX1" fmla="*/ 1701176 w 1701177"/>
                    <a:gd name="connsiteY1" fmla="*/ 0 h 2371698"/>
                    <a:gd name="connsiteX0" fmla="*/ 20297 w 1692202"/>
                    <a:gd name="connsiteY0" fmla="*/ 2347939 h 2347939"/>
                    <a:gd name="connsiteX1" fmla="*/ 1692202 w 1692202"/>
                    <a:gd name="connsiteY1" fmla="*/ 0 h 2347939"/>
                  </a:gdLst>
                  <a:ahLst/>
                  <a:cxnLst>
                    <a:cxn ang="0">
                      <a:pos x="connsiteX0" y="connsiteY0"/>
                    </a:cxn>
                    <a:cxn ang="0">
                      <a:pos x="connsiteX1" y="connsiteY1"/>
                    </a:cxn>
                  </a:cxnLst>
                  <a:rect l="l" t="t" r="r" b="b"/>
                  <a:pathLst>
                    <a:path w="1692202" h="2347939">
                      <a:moveTo>
                        <a:pt x="20297" y="2347939"/>
                      </a:moveTo>
                      <a:cubicBezTo>
                        <a:pt x="-186977" y="583023"/>
                        <a:pt x="1251389" y="35238"/>
                        <a:pt x="1692202" y="0"/>
                      </a:cubicBezTo>
                    </a:path>
                  </a:pathLst>
                </a:custGeom>
                <a:noFill/>
                <a:ln w="25400">
                  <a:solidFill>
                    <a:schemeClr val="bg1">
                      <a:lumMod val="65000"/>
                    </a:schemeClr>
                  </a:solidFill>
                  <a:tailEnd type="stealt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dirty="0">
                    <a:latin typeface="Arial" panose="020B0604020202020204" pitchFamily="34" charset="0"/>
                    <a:cs typeface="Arial" panose="020B0604020202020204" pitchFamily="34" charset="0"/>
                  </a:endParaRPr>
                </a:p>
              </p:txBody>
            </p:sp>
            <p:sp>
              <p:nvSpPr>
                <p:cNvPr id="144" name="Freeform 143"/>
                <p:cNvSpPr/>
                <p:nvPr/>
              </p:nvSpPr>
              <p:spPr>
                <a:xfrm rot="21022417">
                  <a:off x="1785428" y="1307958"/>
                  <a:ext cx="2122819" cy="2943455"/>
                </a:xfrm>
                <a:custGeom>
                  <a:avLst/>
                  <a:gdLst>
                    <a:gd name="connsiteX0" fmla="*/ 0 w 1143000"/>
                    <a:gd name="connsiteY0" fmla="*/ 1090612 h 1090612"/>
                    <a:gd name="connsiteX1" fmla="*/ 1143000 w 1143000"/>
                    <a:gd name="connsiteY1" fmla="*/ 0 h 1090612"/>
                    <a:gd name="connsiteX0" fmla="*/ 0 w 1143000"/>
                    <a:gd name="connsiteY0" fmla="*/ 1090612 h 1090612"/>
                    <a:gd name="connsiteX1" fmla="*/ 1143000 w 1143000"/>
                    <a:gd name="connsiteY1" fmla="*/ 0 h 1090612"/>
                    <a:gd name="connsiteX0" fmla="*/ 0 w 1143000"/>
                    <a:gd name="connsiteY0" fmla="*/ 1090612 h 1090612"/>
                    <a:gd name="connsiteX1" fmla="*/ 1143000 w 1143000"/>
                    <a:gd name="connsiteY1" fmla="*/ 0 h 1090612"/>
                    <a:gd name="connsiteX0" fmla="*/ 0 w 1209675"/>
                    <a:gd name="connsiteY0" fmla="*/ 1128712 h 1128712"/>
                    <a:gd name="connsiteX1" fmla="*/ 1209675 w 1209675"/>
                    <a:gd name="connsiteY1" fmla="*/ 0 h 1128712"/>
                    <a:gd name="connsiteX0" fmla="*/ 0 w 1209675"/>
                    <a:gd name="connsiteY0" fmla="*/ 1128712 h 1128712"/>
                    <a:gd name="connsiteX1" fmla="*/ 1209675 w 1209675"/>
                    <a:gd name="connsiteY1" fmla="*/ 0 h 1128712"/>
                    <a:gd name="connsiteX0" fmla="*/ 0 w 1204912"/>
                    <a:gd name="connsiteY0" fmla="*/ 1128712 h 1128712"/>
                    <a:gd name="connsiteX1" fmla="*/ 1204912 w 1204912"/>
                    <a:gd name="connsiteY1" fmla="*/ 0 h 1128712"/>
                    <a:gd name="connsiteX0" fmla="*/ 0 w 1204912"/>
                    <a:gd name="connsiteY0" fmla="*/ 1128712 h 1128712"/>
                    <a:gd name="connsiteX1" fmla="*/ 1204912 w 1204912"/>
                    <a:gd name="connsiteY1" fmla="*/ 0 h 1128712"/>
                    <a:gd name="connsiteX0" fmla="*/ 0 w 1209675"/>
                    <a:gd name="connsiteY0" fmla="*/ 1119187 h 1119187"/>
                    <a:gd name="connsiteX1" fmla="*/ 1209675 w 1209675"/>
                    <a:gd name="connsiteY1" fmla="*/ 0 h 1119187"/>
                    <a:gd name="connsiteX0" fmla="*/ 0 w 1209675"/>
                    <a:gd name="connsiteY0" fmla="*/ 1119187 h 1119187"/>
                    <a:gd name="connsiteX1" fmla="*/ 1209675 w 1209675"/>
                    <a:gd name="connsiteY1" fmla="*/ 0 h 1119187"/>
                    <a:gd name="connsiteX0" fmla="*/ 0 w 1531595"/>
                    <a:gd name="connsiteY0" fmla="*/ 1168219 h 1168219"/>
                    <a:gd name="connsiteX1" fmla="*/ 1531595 w 1531595"/>
                    <a:gd name="connsiteY1" fmla="*/ 0 h 1168219"/>
                    <a:gd name="connsiteX0" fmla="*/ 0 w 1531595"/>
                    <a:gd name="connsiteY0" fmla="*/ 1168219 h 1168219"/>
                    <a:gd name="connsiteX1" fmla="*/ 1531595 w 1531595"/>
                    <a:gd name="connsiteY1" fmla="*/ 0 h 1168219"/>
                    <a:gd name="connsiteX0" fmla="*/ 0 w 1665409"/>
                    <a:gd name="connsiteY0" fmla="*/ 2279816 h 2279816"/>
                    <a:gd name="connsiteX1" fmla="*/ 1665409 w 1665409"/>
                    <a:gd name="connsiteY1" fmla="*/ 0 h 2279816"/>
                    <a:gd name="connsiteX0" fmla="*/ 12571 w 1677980"/>
                    <a:gd name="connsiteY0" fmla="*/ 2279816 h 2279816"/>
                    <a:gd name="connsiteX1" fmla="*/ 1677980 w 1677980"/>
                    <a:gd name="connsiteY1" fmla="*/ 0 h 2279816"/>
                    <a:gd name="connsiteX0" fmla="*/ 12723 w 1660430"/>
                    <a:gd name="connsiteY0" fmla="*/ 2292770 h 2292770"/>
                    <a:gd name="connsiteX1" fmla="*/ 1660430 w 1660430"/>
                    <a:gd name="connsiteY1" fmla="*/ 0 h 2292770"/>
                    <a:gd name="connsiteX0" fmla="*/ 12954 w 1660661"/>
                    <a:gd name="connsiteY0" fmla="*/ 2292770 h 2292770"/>
                    <a:gd name="connsiteX1" fmla="*/ 1660661 w 1660661"/>
                    <a:gd name="connsiteY1" fmla="*/ 0 h 2292770"/>
                    <a:gd name="connsiteX0" fmla="*/ 12571 w 1660278"/>
                    <a:gd name="connsiteY0" fmla="*/ 2292770 h 2292770"/>
                    <a:gd name="connsiteX1" fmla="*/ 1660278 w 1660278"/>
                    <a:gd name="connsiteY1" fmla="*/ 0 h 2292770"/>
                    <a:gd name="connsiteX0" fmla="*/ 12544 w 1663501"/>
                    <a:gd name="connsiteY0" fmla="*/ 2282099 h 2282099"/>
                    <a:gd name="connsiteX1" fmla="*/ 1663501 w 1663501"/>
                    <a:gd name="connsiteY1" fmla="*/ 0 h 2282099"/>
                    <a:gd name="connsiteX0" fmla="*/ 12542 w 1663586"/>
                    <a:gd name="connsiteY0" fmla="*/ 2312445 h 2312445"/>
                    <a:gd name="connsiteX1" fmla="*/ 1663586 w 1663586"/>
                    <a:gd name="connsiteY1" fmla="*/ 0 h 2312445"/>
                    <a:gd name="connsiteX0" fmla="*/ 16692 w 1667736"/>
                    <a:gd name="connsiteY0" fmla="*/ 2312445 h 2312445"/>
                    <a:gd name="connsiteX1" fmla="*/ 1667736 w 1667736"/>
                    <a:gd name="connsiteY1" fmla="*/ 0 h 2312445"/>
                  </a:gdLst>
                  <a:ahLst/>
                  <a:cxnLst>
                    <a:cxn ang="0">
                      <a:pos x="connsiteX0" y="connsiteY0"/>
                    </a:cxn>
                    <a:cxn ang="0">
                      <a:pos x="connsiteX1" y="connsiteY1"/>
                    </a:cxn>
                  </a:cxnLst>
                  <a:rect l="l" t="t" r="r" b="b"/>
                  <a:pathLst>
                    <a:path w="1667736" h="2312445">
                      <a:moveTo>
                        <a:pt x="16692" y="2312445"/>
                      </a:moveTo>
                      <a:cubicBezTo>
                        <a:pt x="-167764" y="585967"/>
                        <a:pt x="1227954" y="48684"/>
                        <a:pt x="1667736" y="0"/>
                      </a:cubicBezTo>
                    </a:path>
                  </a:pathLst>
                </a:custGeom>
                <a:noFill/>
                <a:ln w="25400">
                  <a:solidFill>
                    <a:schemeClr val="bg1">
                      <a:lumMod val="65000"/>
                    </a:schemeClr>
                  </a:solidFill>
                  <a:tailEnd type="stealt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dirty="0">
                    <a:latin typeface="Arial" panose="020B0604020202020204" pitchFamily="34" charset="0"/>
                    <a:cs typeface="Arial" panose="020B0604020202020204" pitchFamily="34" charset="0"/>
                  </a:endParaRPr>
                </a:p>
              </p:txBody>
            </p:sp>
            <p:sp>
              <p:nvSpPr>
                <p:cNvPr id="145" name="Freeform 144"/>
                <p:cNvSpPr/>
                <p:nvPr/>
              </p:nvSpPr>
              <p:spPr>
                <a:xfrm rot="15622417">
                  <a:off x="2622535" y="3705511"/>
                  <a:ext cx="2112200" cy="2913584"/>
                </a:xfrm>
                <a:custGeom>
                  <a:avLst/>
                  <a:gdLst>
                    <a:gd name="connsiteX0" fmla="*/ 0 w 1143000"/>
                    <a:gd name="connsiteY0" fmla="*/ 1090612 h 1090612"/>
                    <a:gd name="connsiteX1" fmla="*/ 1143000 w 1143000"/>
                    <a:gd name="connsiteY1" fmla="*/ 0 h 1090612"/>
                    <a:gd name="connsiteX0" fmla="*/ 0 w 1143000"/>
                    <a:gd name="connsiteY0" fmla="*/ 1090612 h 1090612"/>
                    <a:gd name="connsiteX1" fmla="*/ 1143000 w 1143000"/>
                    <a:gd name="connsiteY1" fmla="*/ 0 h 1090612"/>
                    <a:gd name="connsiteX0" fmla="*/ 0 w 1143000"/>
                    <a:gd name="connsiteY0" fmla="*/ 1090612 h 1090612"/>
                    <a:gd name="connsiteX1" fmla="*/ 1143000 w 1143000"/>
                    <a:gd name="connsiteY1" fmla="*/ 0 h 1090612"/>
                    <a:gd name="connsiteX0" fmla="*/ 0 w 1209675"/>
                    <a:gd name="connsiteY0" fmla="*/ 1128712 h 1128712"/>
                    <a:gd name="connsiteX1" fmla="*/ 1209675 w 1209675"/>
                    <a:gd name="connsiteY1" fmla="*/ 0 h 1128712"/>
                    <a:gd name="connsiteX0" fmla="*/ 0 w 1209675"/>
                    <a:gd name="connsiteY0" fmla="*/ 1128712 h 1128712"/>
                    <a:gd name="connsiteX1" fmla="*/ 1209675 w 1209675"/>
                    <a:gd name="connsiteY1" fmla="*/ 0 h 1128712"/>
                    <a:gd name="connsiteX0" fmla="*/ 0 w 1204912"/>
                    <a:gd name="connsiteY0" fmla="*/ 1128712 h 1128712"/>
                    <a:gd name="connsiteX1" fmla="*/ 1204912 w 1204912"/>
                    <a:gd name="connsiteY1" fmla="*/ 0 h 1128712"/>
                    <a:gd name="connsiteX0" fmla="*/ 0 w 1204912"/>
                    <a:gd name="connsiteY0" fmla="*/ 1128712 h 1128712"/>
                    <a:gd name="connsiteX1" fmla="*/ 1204912 w 1204912"/>
                    <a:gd name="connsiteY1" fmla="*/ 0 h 1128712"/>
                    <a:gd name="connsiteX0" fmla="*/ 0 w 1209675"/>
                    <a:gd name="connsiteY0" fmla="*/ 1119187 h 1119187"/>
                    <a:gd name="connsiteX1" fmla="*/ 1209675 w 1209675"/>
                    <a:gd name="connsiteY1" fmla="*/ 0 h 1119187"/>
                    <a:gd name="connsiteX0" fmla="*/ 0 w 1209675"/>
                    <a:gd name="connsiteY0" fmla="*/ 1119187 h 1119187"/>
                    <a:gd name="connsiteX1" fmla="*/ 1209675 w 1209675"/>
                    <a:gd name="connsiteY1" fmla="*/ 0 h 1119187"/>
                    <a:gd name="connsiteX0" fmla="*/ 0 w 1531595"/>
                    <a:gd name="connsiteY0" fmla="*/ 1168219 h 1168219"/>
                    <a:gd name="connsiteX1" fmla="*/ 1531595 w 1531595"/>
                    <a:gd name="connsiteY1" fmla="*/ 0 h 1168219"/>
                    <a:gd name="connsiteX0" fmla="*/ 0 w 1531595"/>
                    <a:gd name="connsiteY0" fmla="*/ 1168219 h 1168219"/>
                    <a:gd name="connsiteX1" fmla="*/ 1531595 w 1531595"/>
                    <a:gd name="connsiteY1" fmla="*/ 0 h 1168219"/>
                    <a:gd name="connsiteX0" fmla="*/ 0 w 1665409"/>
                    <a:gd name="connsiteY0" fmla="*/ 2279816 h 2279816"/>
                    <a:gd name="connsiteX1" fmla="*/ 1665409 w 1665409"/>
                    <a:gd name="connsiteY1" fmla="*/ 0 h 2279816"/>
                    <a:gd name="connsiteX0" fmla="*/ 12571 w 1677980"/>
                    <a:gd name="connsiteY0" fmla="*/ 2279816 h 2279816"/>
                    <a:gd name="connsiteX1" fmla="*/ 1677980 w 1677980"/>
                    <a:gd name="connsiteY1" fmla="*/ 0 h 2279816"/>
                    <a:gd name="connsiteX0" fmla="*/ 12675 w 1666122"/>
                    <a:gd name="connsiteY0" fmla="*/ 2326620 h 2326619"/>
                    <a:gd name="connsiteX1" fmla="*/ 1666122 w 1666122"/>
                    <a:gd name="connsiteY1" fmla="*/ 0 h 2326619"/>
                    <a:gd name="connsiteX0" fmla="*/ 12702 w 1663041"/>
                    <a:gd name="connsiteY0" fmla="*/ 2366947 h 2366948"/>
                    <a:gd name="connsiteX1" fmla="*/ 1663041 w 1663041"/>
                    <a:gd name="connsiteY1" fmla="*/ 0 h 2366948"/>
                    <a:gd name="connsiteX0" fmla="*/ 20795 w 1671134"/>
                    <a:gd name="connsiteY0" fmla="*/ 2366947 h 2366948"/>
                    <a:gd name="connsiteX1" fmla="*/ 1671134 w 1671134"/>
                    <a:gd name="connsiteY1" fmla="*/ 0 h 2366948"/>
                    <a:gd name="connsiteX0" fmla="*/ 20900 w 1671239"/>
                    <a:gd name="connsiteY0" fmla="*/ 2366947 h 2366948"/>
                    <a:gd name="connsiteX1" fmla="*/ 1671239 w 1671239"/>
                    <a:gd name="connsiteY1" fmla="*/ 0 h 2366948"/>
                    <a:gd name="connsiteX0" fmla="*/ 20472 w 1670811"/>
                    <a:gd name="connsiteY0" fmla="*/ 2366947 h 2366948"/>
                    <a:gd name="connsiteX1" fmla="*/ 1670811 w 1670811"/>
                    <a:gd name="connsiteY1" fmla="*/ 0 h 2366948"/>
                    <a:gd name="connsiteX0" fmla="*/ 20573 w 1670912"/>
                    <a:gd name="connsiteY0" fmla="*/ 2366947 h 2366948"/>
                    <a:gd name="connsiteX1" fmla="*/ 1670912 w 1670912"/>
                    <a:gd name="connsiteY1" fmla="*/ 0 h 2366948"/>
                    <a:gd name="connsiteX0" fmla="*/ 20303 w 1691628"/>
                    <a:gd name="connsiteY0" fmla="*/ 2373339 h 2373340"/>
                    <a:gd name="connsiteX1" fmla="*/ 1691628 w 1691628"/>
                    <a:gd name="connsiteY1" fmla="*/ 0 h 2373340"/>
                    <a:gd name="connsiteX0" fmla="*/ 20342 w 1691667"/>
                    <a:gd name="connsiteY0" fmla="*/ 2373339 h 2373340"/>
                    <a:gd name="connsiteX1" fmla="*/ 1691667 w 1691667"/>
                    <a:gd name="connsiteY1" fmla="*/ 0 h 2373340"/>
                    <a:gd name="connsiteX0" fmla="*/ 20430 w 1684994"/>
                    <a:gd name="connsiteY0" fmla="*/ 2303647 h 2303647"/>
                    <a:gd name="connsiteX1" fmla="*/ 1684994 w 1684994"/>
                    <a:gd name="connsiteY1" fmla="*/ 0 h 2303647"/>
                    <a:gd name="connsiteX0" fmla="*/ 20927 w 1647726"/>
                    <a:gd name="connsiteY0" fmla="*/ 2289813 h 2289813"/>
                    <a:gd name="connsiteX1" fmla="*/ 1647725 w 1647726"/>
                    <a:gd name="connsiteY1" fmla="*/ 0 h 2289813"/>
                    <a:gd name="connsiteX0" fmla="*/ 20950 w 1647748"/>
                    <a:gd name="connsiteY0" fmla="*/ 2289813 h 2289813"/>
                    <a:gd name="connsiteX1" fmla="*/ 1647748 w 1647748"/>
                    <a:gd name="connsiteY1" fmla="*/ 0 h 2289813"/>
                    <a:gd name="connsiteX0" fmla="*/ 13255 w 1640053"/>
                    <a:gd name="connsiteY0" fmla="*/ 2289813 h 2289813"/>
                    <a:gd name="connsiteX1" fmla="*/ 1640053 w 1640053"/>
                    <a:gd name="connsiteY1" fmla="*/ 0 h 2289813"/>
                    <a:gd name="connsiteX0" fmla="*/ 13583 w 1640381"/>
                    <a:gd name="connsiteY0" fmla="*/ 2289813 h 2289813"/>
                    <a:gd name="connsiteX1" fmla="*/ 1640381 w 1640381"/>
                    <a:gd name="connsiteY1" fmla="*/ 0 h 2289813"/>
                    <a:gd name="connsiteX0" fmla="*/ 13530 w 1640328"/>
                    <a:gd name="connsiteY0" fmla="*/ 2289813 h 2289813"/>
                    <a:gd name="connsiteX1" fmla="*/ 1640328 w 1640328"/>
                    <a:gd name="connsiteY1" fmla="*/ 0 h 2289813"/>
                    <a:gd name="connsiteX0" fmla="*/ 26939 w 1653737"/>
                    <a:gd name="connsiteY0" fmla="*/ 2289813 h 2289813"/>
                    <a:gd name="connsiteX1" fmla="*/ 1653737 w 1653737"/>
                    <a:gd name="connsiteY1" fmla="*/ 0 h 2289813"/>
                    <a:gd name="connsiteX0" fmla="*/ 27766 w 1654564"/>
                    <a:gd name="connsiteY0" fmla="*/ 2289813 h 2289813"/>
                    <a:gd name="connsiteX1" fmla="*/ 1654564 w 1654564"/>
                    <a:gd name="connsiteY1" fmla="*/ 0 h 2289813"/>
                    <a:gd name="connsiteX0" fmla="*/ 27678 w 1659394"/>
                    <a:gd name="connsiteY0" fmla="*/ 2288979 h 2288979"/>
                    <a:gd name="connsiteX1" fmla="*/ 1659394 w 1659394"/>
                    <a:gd name="connsiteY1" fmla="*/ 0 h 2288979"/>
                    <a:gd name="connsiteX0" fmla="*/ 27678 w 1659394"/>
                    <a:gd name="connsiteY0" fmla="*/ 2288979 h 2288979"/>
                    <a:gd name="connsiteX1" fmla="*/ 1659394 w 1659394"/>
                    <a:gd name="connsiteY1" fmla="*/ 0 h 2288979"/>
                  </a:gdLst>
                  <a:ahLst/>
                  <a:cxnLst>
                    <a:cxn ang="0">
                      <a:pos x="connsiteX0" y="connsiteY0"/>
                    </a:cxn>
                    <a:cxn ang="0">
                      <a:pos x="connsiteX1" y="connsiteY1"/>
                    </a:cxn>
                  </a:cxnLst>
                  <a:rect l="l" t="t" r="r" b="b"/>
                  <a:pathLst>
                    <a:path w="1659394" h="2288979">
                      <a:moveTo>
                        <a:pt x="27678" y="2288979"/>
                      </a:moveTo>
                      <a:cubicBezTo>
                        <a:pt x="-208968" y="756899"/>
                        <a:pt x="1134934" y="51581"/>
                        <a:pt x="1659394" y="0"/>
                      </a:cubicBezTo>
                    </a:path>
                  </a:pathLst>
                </a:custGeom>
                <a:noFill/>
                <a:ln w="25400">
                  <a:solidFill>
                    <a:schemeClr val="bg1">
                      <a:lumMod val="65000"/>
                    </a:schemeClr>
                  </a:solidFill>
                  <a:tailEnd type="stealt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dirty="0">
                    <a:latin typeface="Arial" panose="020B0604020202020204" pitchFamily="34" charset="0"/>
                    <a:cs typeface="Arial" panose="020B0604020202020204" pitchFamily="34" charset="0"/>
                  </a:endParaRPr>
                </a:p>
              </p:txBody>
            </p:sp>
            <p:sp>
              <p:nvSpPr>
                <p:cNvPr id="146" name="Freeform 145"/>
                <p:cNvSpPr/>
                <p:nvPr/>
              </p:nvSpPr>
              <p:spPr>
                <a:xfrm rot="10222417">
                  <a:off x="5011535" y="2853900"/>
                  <a:ext cx="2133005" cy="2921486"/>
                </a:xfrm>
                <a:custGeom>
                  <a:avLst/>
                  <a:gdLst>
                    <a:gd name="connsiteX0" fmla="*/ 0 w 1143000"/>
                    <a:gd name="connsiteY0" fmla="*/ 1090612 h 1090612"/>
                    <a:gd name="connsiteX1" fmla="*/ 1143000 w 1143000"/>
                    <a:gd name="connsiteY1" fmla="*/ 0 h 1090612"/>
                    <a:gd name="connsiteX0" fmla="*/ 0 w 1143000"/>
                    <a:gd name="connsiteY0" fmla="*/ 1090612 h 1090612"/>
                    <a:gd name="connsiteX1" fmla="*/ 1143000 w 1143000"/>
                    <a:gd name="connsiteY1" fmla="*/ 0 h 1090612"/>
                    <a:gd name="connsiteX0" fmla="*/ 0 w 1143000"/>
                    <a:gd name="connsiteY0" fmla="*/ 1090612 h 1090612"/>
                    <a:gd name="connsiteX1" fmla="*/ 1143000 w 1143000"/>
                    <a:gd name="connsiteY1" fmla="*/ 0 h 1090612"/>
                    <a:gd name="connsiteX0" fmla="*/ 0 w 1209675"/>
                    <a:gd name="connsiteY0" fmla="*/ 1128712 h 1128712"/>
                    <a:gd name="connsiteX1" fmla="*/ 1209675 w 1209675"/>
                    <a:gd name="connsiteY1" fmla="*/ 0 h 1128712"/>
                    <a:gd name="connsiteX0" fmla="*/ 0 w 1209675"/>
                    <a:gd name="connsiteY0" fmla="*/ 1128712 h 1128712"/>
                    <a:gd name="connsiteX1" fmla="*/ 1209675 w 1209675"/>
                    <a:gd name="connsiteY1" fmla="*/ 0 h 1128712"/>
                    <a:gd name="connsiteX0" fmla="*/ 0 w 1204912"/>
                    <a:gd name="connsiteY0" fmla="*/ 1128712 h 1128712"/>
                    <a:gd name="connsiteX1" fmla="*/ 1204912 w 1204912"/>
                    <a:gd name="connsiteY1" fmla="*/ 0 h 1128712"/>
                    <a:gd name="connsiteX0" fmla="*/ 0 w 1204912"/>
                    <a:gd name="connsiteY0" fmla="*/ 1128712 h 1128712"/>
                    <a:gd name="connsiteX1" fmla="*/ 1204912 w 1204912"/>
                    <a:gd name="connsiteY1" fmla="*/ 0 h 1128712"/>
                    <a:gd name="connsiteX0" fmla="*/ 0 w 1209675"/>
                    <a:gd name="connsiteY0" fmla="*/ 1119187 h 1119187"/>
                    <a:gd name="connsiteX1" fmla="*/ 1209675 w 1209675"/>
                    <a:gd name="connsiteY1" fmla="*/ 0 h 1119187"/>
                    <a:gd name="connsiteX0" fmla="*/ 0 w 1209675"/>
                    <a:gd name="connsiteY0" fmla="*/ 1119187 h 1119187"/>
                    <a:gd name="connsiteX1" fmla="*/ 1209675 w 1209675"/>
                    <a:gd name="connsiteY1" fmla="*/ 0 h 1119187"/>
                    <a:gd name="connsiteX0" fmla="*/ 0 w 1531595"/>
                    <a:gd name="connsiteY0" fmla="*/ 1168219 h 1168219"/>
                    <a:gd name="connsiteX1" fmla="*/ 1531595 w 1531595"/>
                    <a:gd name="connsiteY1" fmla="*/ 0 h 1168219"/>
                    <a:gd name="connsiteX0" fmla="*/ 0 w 1531595"/>
                    <a:gd name="connsiteY0" fmla="*/ 1168219 h 1168219"/>
                    <a:gd name="connsiteX1" fmla="*/ 1531595 w 1531595"/>
                    <a:gd name="connsiteY1" fmla="*/ 0 h 1168219"/>
                    <a:gd name="connsiteX0" fmla="*/ 0 w 1665409"/>
                    <a:gd name="connsiteY0" fmla="*/ 2279816 h 2279816"/>
                    <a:gd name="connsiteX1" fmla="*/ 1665409 w 1665409"/>
                    <a:gd name="connsiteY1" fmla="*/ 0 h 2279816"/>
                    <a:gd name="connsiteX0" fmla="*/ 12571 w 1677980"/>
                    <a:gd name="connsiteY0" fmla="*/ 2279816 h 2279816"/>
                    <a:gd name="connsiteX1" fmla="*/ 1677980 w 1677980"/>
                    <a:gd name="connsiteY1" fmla="*/ 0 h 2279816"/>
                    <a:gd name="connsiteX0" fmla="*/ 12723 w 1660430"/>
                    <a:gd name="connsiteY0" fmla="*/ 2292770 h 2292770"/>
                    <a:gd name="connsiteX1" fmla="*/ 1660430 w 1660430"/>
                    <a:gd name="connsiteY1" fmla="*/ 0 h 2292770"/>
                    <a:gd name="connsiteX0" fmla="*/ 12954 w 1660661"/>
                    <a:gd name="connsiteY0" fmla="*/ 2292770 h 2292770"/>
                    <a:gd name="connsiteX1" fmla="*/ 1660661 w 1660661"/>
                    <a:gd name="connsiteY1" fmla="*/ 0 h 2292770"/>
                    <a:gd name="connsiteX0" fmla="*/ 12571 w 1660278"/>
                    <a:gd name="connsiteY0" fmla="*/ 2292770 h 2292770"/>
                    <a:gd name="connsiteX1" fmla="*/ 1660278 w 1660278"/>
                    <a:gd name="connsiteY1" fmla="*/ 0 h 2292770"/>
                    <a:gd name="connsiteX0" fmla="*/ 12441 w 1675738"/>
                    <a:gd name="connsiteY0" fmla="*/ 2295186 h 2295186"/>
                    <a:gd name="connsiteX1" fmla="*/ 1675738 w 1675738"/>
                    <a:gd name="connsiteY1" fmla="*/ 0 h 2295186"/>
                  </a:gdLst>
                  <a:ahLst/>
                  <a:cxnLst>
                    <a:cxn ang="0">
                      <a:pos x="connsiteX0" y="connsiteY0"/>
                    </a:cxn>
                    <a:cxn ang="0">
                      <a:pos x="connsiteX1" y="connsiteY1"/>
                    </a:cxn>
                  </a:cxnLst>
                  <a:rect l="l" t="t" r="r" b="b"/>
                  <a:pathLst>
                    <a:path w="1675738" h="2295186">
                      <a:moveTo>
                        <a:pt x="12441" y="2295186"/>
                      </a:moveTo>
                      <a:cubicBezTo>
                        <a:pt x="-145007" y="588469"/>
                        <a:pt x="1235956" y="48684"/>
                        <a:pt x="1675738" y="0"/>
                      </a:cubicBezTo>
                    </a:path>
                  </a:pathLst>
                </a:custGeom>
                <a:noFill/>
                <a:ln w="25400">
                  <a:solidFill>
                    <a:schemeClr val="bg1">
                      <a:lumMod val="65000"/>
                    </a:schemeClr>
                  </a:solidFill>
                  <a:tailEnd type="stealt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dirty="0">
                    <a:latin typeface="Arial" panose="020B0604020202020204" pitchFamily="34" charset="0"/>
                    <a:cs typeface="Arial" panose="020B0604020202020204" pitchFamily="34" charset="0"/>
                  </a:endParaRPr>
                </a:p>
              </p:txBody>
            </p:sp>
          </p:grpSp>
          <p:grpSp>
            <p:nvGrpSpPr>
              <p:cNvPr id="14" name="Group 13"/>
              <p:cNvGrpSpPr/>
              <p:nvPr/>
            </p:nvGrpSpPr>
            <p:grpSpPr>
              <a:xfrm>
                <a:off x="3927886" y="1584517"/>
                <a:ext cx="4336229" cy="4338824"/>
                <a:chOff x="3927886" y="1584517"/>
                <a:chExt cx="4336229" cy="4338824"/>
              </a:xfrm>
            </p:grpSpPr>
            <p:sp>
              <p:nvSpPr>
                <p:cNvPr id="141" name="Oval 17"/>
                <p:cNvSpPr/>
                <p:nvPr/>
              </p:nvSpPr>
              <p:spPr>
                <a:xfrm rot="6903948">
                  <a:off x="5774391" y="3527018"/>
                  <a:ext cx="3149167" cy="1643479"/>
                </a:xfrm>
                <a:custGeom>
                  <a:avLst/>
                  <a:gdLst>
                    <a:gd name="connsiteX0" fmla="*/ 0 w 1417186"/>
                    <a:gd name="connsiteY0" fmla="*/ 0 h 786920"/>
                    <a:gd name="connsiteX1" fmla="*/ 1417186 w 1417186"/>
                    <a:gd name="connsiteY1" fmla="*/ 0 h 786920"/>
                    <a:gd name="connsiteX2" fmla="*/ 1417186 w 1417186"/>
                    <a:gd name="connsiteY2" fmla="*/ 786920 h 786920"/>
                    <a:gd name="connsiteX3" fmla="*/ 0 w 1417186"/>
                    <a:gd name="connsiteY3" fmla="*/ 786920 h 786920"/>
                    <a:gd name="connsiteX4" fmla="*/ 0 w 1417186"/>
                    <a:gd name="connsiteY4" fmla="*/ 0 h 786920"/>
                    <a:gd name="connsiteX0" fmla="*/ 0 w 1417186"/>
                    <a:gd name="connsiteY0" fmla="*/ 0 h 1233792"/>
                    <a:gd name="connsiteX1" fmla="*/ 1417186 w 1417186"/>
                    <a:gd name="connsiteY1" fmla="*/ 0 h 1233792"/>
                    <a:gd name="connsiteX2" fmla="*/ 1258293 w 1417186"/>
                    <a:gd name="connsiteY2" fmla="*/ 1233792 h 1233792"/>
                    <a:gd name="connsiteX3" fmla="*/ 0 w 1417186"/>
                    <a:gd name="connsiteY3" fmla="*/ 786920 h 1233792"/>
                    <a:gd name="connsiteX4" fmla="*/ 0 w 1417186"/>
                    <a:gd name="connsiteY4" fmla="*/ 0 h 1233792"/>
                    <a:gd name="connsiteX0" fmla="*/ 0 w 1417186"/>
                    <a:gd name="connsiteY0" fmla="*/ 0 h 1233792"/>
                    <a:gd name="connsiteX1" fmla="*/ 1417186 w 1417186"/>
                    <a:gd name="connsiteY1" fmla="*/ 0 h 1233792"/>
                    <a:gd name="connsiteX2" fmla="*/ 1258293 w 1417186"/>
                    <a:gd name="connsiteY2" fmla="*/ 1233792 h 1233792"/>
                    <a:gd name="connsiteX3" fmla="*/ 23978 w 1417186"/>
                    <a:gd name="connsiteY3" fmla="*/ 784531 h 1233792"/>
                    <a:gd name="connsiteX4" fmla="*/ 0 w 1417186"/>
                    <a:gd name="connsiteY4" fmla="*/ 0 h 1233792"/>
                    <a:gd name="connsiteX0" fmla="*/ 0 w 1258293"/>
                    <a:gd name="connsiteY0" fmla="*/ 0 h 1233792"/>
                    <a:gd name="connsiteX1" fmla="*/ 873197 w 1258293"/>
                    <a:gd name="connsiteY1" fmla="*/ 519141 h 1233792"/>
                    <a:gd name="connsiteX2" fmla="*/ 1258293 w 1258293"/>
                    <a:gd name="connsiteY2" fmla="*/ 1233792 h 1233792"/>
                    <a:gd name="connsiteX3" fmla="*/ 23978 w 1258293"/>
                    <a:gd name="connsiteY3" fmla="*/ 784531 h 1233792"/>
                    <a:gd name="connsiteX4" fmla="*/ 0 w 1258293"/>
                    <a:gd name="connsiteY4" fmla="*/ 0 h 1233792"/>
                    <a:gd name="connsiteX0" fmla="*/ 0 w 1419519"/>
                    <a:gd name="connsiteY0" fmla="*/ 0 h 1233792"/>
                    <a:gd name="connsiteX1" fmla="*/ 1419519 w 1419519"/>
                    <a:gd name="connsiteY1" fmla="*/ 825528 h 1233792"/>
                    <a:gd name="connsiteX2" fmla="*/ 1258293 w 1419519"/>
                    <a:gd name="connsiteY2" fmla="*/ 1233792 h 1233792"/>
                    <a:gd name="connsiteX3" fmla="*/ 23978 w 1419519"/>
                    <a:gd name="connsiteY3" fmla="*/ 784531 h 1233792"/>
                    <a:gd name="connsiteX4" fmla="*/ 0 w 1419519"/>
                    <a:gd name="connsiteY4" fmla="*/ 0 h 1233792"/>
                    <a:gd name="connsiteX0" fmla="*/ 0 w 1396993"/>
                    <a:gd name="connsiteY0" fmla="*/ 0 h 1233792"/>
                    <a:gd name="connsiteX1" fmla="*/ 1396993 w 1396993"/>
                    <a:gd name="connsiteY1" fmla="*/ 793869 h 1233792"/>
                    <a:gd name="connsiteX2" fmla="*/ 1258293 w 1396993"/>
                    <a:gd name="connsiteY2" fmla="*/ 1233792 h 1233792"/>
                    <a:gd name="connsiteX3" fmla="*/ 23978 w 1396993"/>
                    <a:gd name="connsiteY3" fmla="*/ 784531 h 1233792"/>
                    <a:gd name="connsiteX4" fmla="*/ 0 w 1396993"/>
                    <a:gd name="connsiteY4" fmla="*/ 0 h 1233792"/>
                    <a:gd name="connsiteX0" fmla="*/ 0 w 1383084"/>
                    <a:gd name="connsiteY0" fmla="*/ 0 h 1233792"/>
                    <a:gd name="connsiteX1" fmla="*/ 1383084 w 1383084"/>
                    <a:gd name="connsiteY1" fmla="*/ 800098 h 1233792"/>
                    <a:gd name="connsiteX2" fmla="*/ 1258293 w 1383084"/>
                    <a:gd name="connsiteY2" fmla="*/ 1233792 h 1233792"/>
                    <a:gd name="connsiteX3" fmla="*/ 23978 w 1383084"/>
                    <a:gd name="connsiteY3" fmla="*/ 784531 h 1233792"/>
                    <a:gd name="connsiteX4" fmla="*/ 0 w 1383084"/>
                    <a:gd name="connsiteY4" fmla="*/ 0 h 1233792"/>
                    <a:gd name="connsiteX0" fmla="*/ 713140 w 1359106"/>
                    <a:gd name="connsiteY0" fmla="*/ 0 h 762372"/>
                    <a:gd name="connsiteX1" fmla="*/ 1359106 w 1359106"/>
                    <a:gd name="connsiteY1" fmla="*/ 328678 h 762372"/>
                    <a:gd name="connsiteX2" fmla="*/ 1234315 w 1359106"/>
                    <a:gd name="connsiteY2" fmla="*/ 762372 h 762372"/>
                    <a:gd name="connsiteX3" fmla="*/ 0 w 1359106"/>
                    <a:gd name="connsiteY3" fmla="*/ 313111 h 762372"/>
                    <a:gd name="connsiteX4" fmla="*/ 713140 w 1359106"/>
                    <a:gd name="connsiteY4" fmla="*/ 0 h 762372"/>
                    <a:gd name="connsiteX0" fmla="*/ 713140 w 1359106"/>
                    <a:gd name="connsiteY0" fmla="*/ 0 h 762372"/>
                    <a:gd name="connsiteX1" fmla="*/ 1359106 w 1359106"/>
                    <a:gd name="connsiteY1" fmla="*/ 328678 h 762372"/>
                    <a:gd name="connsiteX2" fmla="*/ 1234315 w 1359106"/>
                    <a:gd name="connsiteY2" fmla="*/ 762372 h 762372"/>
                    <a:gd name="connsiteX3" fmla="*/ 0 w 1359106"/>
                    <a:gd name="connsiteY3" fmla="*/ 313111 h 762372"/>
                    <a:gd name="connsiteX4" fmla="*/ 713140 w 1359106"/>
                    <a:gd name="connsiteY4" fmla="*/ 0 h 762372"/>
                    <a:gd name="connsiteX0" fmla="*/ 713140 w 1359106"/>
                    <a:gd name="connsiteY0" fmla="*/ 1014 h 763386"/>
                    <a:gd name="connsiteX1" fmla="*/ 1359106 w 1359106"/>
                    <a:gd name="connsiteY1" fmla="*/ 329692 h 763386"/>
                    <a:gd name="connsiteX2" fmla="*/ 1234315 w 1359106"/>
                    <a:gd name="connsiteY2" fmla="*/ 763386 h 763386"/>
                    <a:gd name="connsiteX3" fmla="*/ 0 w 1359106"/>
                    <a:gd name="connsiteY3" fmla="*/ 314125 h 763386"/>
                    <a:gd name="connsiteX4" fmla="*/ 713140 w 1359106"/>
                    <a:gd name="connsiteY4" fmla="*/ 1014 h 763386"/>
                    <a:gd name="connsiteX0" fmla="*/ 713140 w 1359106"/>
                    <a:gd name="connsiteY0" fmla="*/ 1014 h 763386"/>
                    <a:gd name="connsiteX1" fmla="*/ 1359106 w 1359106"/>
                    <a:gd name="connsiteY1" fmla="*/ 329692 h 763386"/>
                    <a:gd name="connsiteX2" fmla="*/ 1234315 w 1359106"/>
                    <a:gd name="connsiteY2" fmla="*/ 763386 h 763386"/>
                    <a:gd name="connsiteX3" fmla="*/ 0 w 1359106"/>
                    <a:gd name="connsiteY3" fmla="*/ 314125 h 763386"/>
                    <a:gd name="connsiteX4" fmla="*/ 713140 w 1359106"/>
                    <a:gd name="connsiteY4" fmla="*/ 1014 h 763386"/>
                    <a:gd name="connsiteX0" fmla="*/ 713140 w 1359106"/>
                    <a:gd name="connsiteY0" fmla="*/ 1138 h 763510"/>
                    <a:gd name="connsiteX1" fmla="*/ 1359106 w 1359106"/>
                    <a:gd name="connsiteY1" fmla="*/ 329816 h 763510"/>
                    <a:gd name="connsiteX2" fmla="*/ 1234315 w 1359106"/>
                    <a:gd name="connsiteY2" fmla="*/ 763510 h 763510"/>
                    <a:gd name="connsiteX3" fmla="*/ 0 w 1359106"/>
                    <a:gd name="connsiteY3" fmla="*/ 314249 h 763510"/>
                    <a:gd name="connsiteX4" fmla="*/ 713140 w 1359106"/>
                    <a:gd name="connsiteY4" fmla="*/ 1138 h 763510"/>
                    <a:gd name="connsiteX0" fmla="*/ 717099 w 1363065"/>
                    <a:gd name="connsiteY0" fmla="*/ 1138 h 763510"/>
                    <a:gd name="connsiteX1" fmla="*/ 1363065 w 1363065"/>
                    <a:gd name="connsiteY1" fmla="*/ 329816 h 763510"/>
                    <a:gd name="connsiteX2" fmla="*/ 1238274 w 1363065"/>
                    <a:gd name="connsiteY2" fmla="*/ 763510 h 763510"/>
                    <a:gd name="connsiteX3" fmla="*/ 0 w 1363065"/>
                    <a:gd name="connsiteY3" fmla="*/ 282104 h 763510"/>
                    <a:gd name="connsiteX4" fmla="*/ 717099 w 1363065"/>
                    <a:gd name="connsiteY4" fmla="*/ 1138 h 763510"/>
                    <a:gd name="connsiteX0" fmla="*/ 712978 w 1358944"/>
                    <a:gd name="connsiteY0" fmla="*/ 1138 h 763510"/>
                    <a:gd name="connsiteX1" fmla="*/ 1358944 w 1358944"/>
                    <a:gd name="connsiteY1" fmla="*/ 329816 h 763510"/>
                    <a:gd name="connsiteX2" fmla="*/ 1234153 w 1358944"/>
                    <a:gd name="connsiteY2" fmla="*/ 763510 h 763510"/>
                    <a:gd name="connsiteX3" fmla="*/ 0 w 1358944"/>
                    <a:gd name="connsiteY3" fmla="*/ 285477 h 763510"/>
                    <a:gd name="connsiteX4" fmla="*/ 712978 w 1358944"/>
                    <a:gd name="connsiteY4" fmla="*/ 1138 h 763510"/>
                    <a:gd name="connsiteX0" fmla="*/ 716351 w 1362317"/>
                    <a:gd name="connsiteY0" fmla="*/ 1138 h 763510"/>
                    <a:gd name="connsiteX1" fmla="*/ 1362317 w 1362317"/>
                    <a:gd name="connsiteY1" fmla="*/ 329816 h 763510"/>
                    <a:gd name="connsiteX2" fmla="*/ 1237526 w 1362317"/>
                    <a:gd name="connsiteY2" fmla="*/ 763510 h 763510"/>
                    <a:gd name="connsiteX3" fmla="*/ 0 w 1362317"/>
                    <a:gd name="connsiteY3" fmla="*/ 289597 h 763510"/>
                    <a:gd name="connsiteX4" fmla="*/ 716351 w 1362317"/>
                    <a:gd name="connsiteY4" fmla="*/ 1138 h 763510"/>
                    <a:gd name="connsiteX0" fmla="*/ 716351 w 1362317"/>
                    <a:gd name="connsiteY0" fmla="*/ 1138 h 749110"/>
                    <a:gd name="connsiteX1" fmla="*/ 1362317 w 1362317"/>
                    <a:gd name="connsiteY1" fmla="*/ 329816 h 749110"/>
                    <a:gd name="connsiteX2" fmla="*/ 1199767 w 1362317"/>
                    <a:gd name="connsiteY2" fmla="*/ 749110 h 749110"/>
                    <a:gd name="connsiteX3" fmla="*/ 0 w 1362317"/>
                    <a:gd name="connsiteY3" fmla="*/ 289597 h 749110"/>
                    <a:gd name="connsiteX4" fmla="*/ 716351 w 1362317"/>
                    <a:gd name="connsiteY4" fmla="*/ 1138 h 749110"/>
                    <a:gd name="connsiteX0" fmla="*/ 709897 w 1362317"/>
                    <a:gd name="connsiteY0" fmla="*/ 1289 h 722888"/>
                    <a:gd name="connsiteX1" fmla="*/ 1362317 w 1362317"/>
                    <a:gd name="connsiteY1" fmla="*/ 303594 h 722888"/>
                    <a:gd name="connsiteX2" fmla="*/ 1199767 w 1362317"/>
                    <a:gd name="connsiteY2" fmla="*/ 722888 h 722888"/>
                    <a:gd name="connsiteX3" fmla="*/ 0 w 1362317"/>
                    <a:gd name="connsiteY3" fmla="*/ 263375 h 722888"/>
                    <a:gd name="connsiteX4" fmla="*/ 709897 w 1362317"/>
                    <a:gd name="connsiteY4" fmla="*/ 1289 h 722888"/>
                    <a:gd name="connsiteX0" fmla="*/ 709897 w 1362317"/>
                    <a:gd name="connsiteY0" fmla="*/ 0 h 721599"/>
                    <a:gd name="connsiteX1" fmla="*/ 1362317 w 1362317"/>
                    <a:gd name="connsiteY1" fmla="*/ 302305 h 721599"/>
                    <a:gd name="connsiteX2" fmla="*/ 1199767 w 1362317"/>
                    <a:gd name="connsiteY2" fmla="*/ 721599 h 721599"/>
                    <a:gd name="connsiteX3" fmla="*/ 0 w 1362317"/>
                    <a:gd name="connsiteY3" fmla="*/ 262086 h 721599"/>
                    <a:gd name="connsiteX4" fmla="*/ 709897 w 1362317"/>
                    <a:gd name="connsiteY4" fmla="*/ 0 h 721599"/>
                    <a:gd name="connsiteX0" fmla="*/ 709897 w 1362317"/>
                    <a:gd name="connsiteY0" fmla="*/ 0 h 721599"/>
                    <a:gd name="connsiteX1" fmla="*/ 1362317 w 1362317"/>
                    <a:gd name="connsiteY1" fmla="*/ 302305 h 721599"/>
                    <a:gd name="connsiteX2" fmla="*/ 1199767 w 1362317"/>
                    <a:gd name="connsiteY2" fmla="*/ 721599 h 721599"/>
                    <a:gd name="connsiteX3" fmla="*/ 0 w 1362317"/>
                    <a:gd name="connsiteY3" fmla="*/ 262086 h 721599"/>
                    <a:gd name="connsiteX4" fmla="*/ 709897 w 1362317"/>
                    <a:gd name="connsiteY4" fmla="*/ 0 h 721599"/>
                    <a:gd name="connsiteX0" fmla="*/ 709897 w 1362317"/>
                    <a:gd name="connsiteY0" fmla="*/ 0 h 721599"/>
                    <a:gd name="connsiteX1" fmla="*/ 1362317 w 1362317"/>
                    <a:gd name="connsiteY1" fmla="*/ 302305 h 721599"/>
                    <a:gd name="connsiteX2" fmla="*/ 1199767 w 1362317"/>
                    <a:gd name="connsiteY2" fmla="*/ 721599 h 721599"/>
                    <a:gd name="connsiteX3" fmla="*/ 0 w 1362317"/>
                    <a:gd name="connsiteY3" fmla="*/ 262086 h 721599"/>
                    <a:gd name="connsiteX4" fmla="*/ 709897 w 1362317"/>
                    <a:gd name="connsiteY4" fmla="*/ 0 h 721599"/>
                    <a:gd name="connsiteX0" fmla="*/ 709897 w 1362317"/>
                    <a:gd name="connsiteY0" fmla="*/ 0 h 721599"/>
                    <a:gd name="connsiteX1" fmla="*/ 1362317 w 1362317"/>
                    <a:gd name="connsiteY1" fmla="*/ 302305 h 721599"/>
                    <a:gd name="connsiteX2" fmla="*/ 1199767 w 1362317"/>
                    <a:gd name="connsiteY2" fmla="*/ 721599 h 721599"/>
                    <a:gd name="connsiteX3" fmla="*/ 0 w 1362317"/>
                    <a:gd name="connsiteY3" fmla="*/ 262086 h 721599"/>
                    <a:gd name="connsiteX4" fmla="*/ 709897 w 1362317"/>
                    <a:gd name="connsiteY4" fmla="*/ 0 h 721599"/>
                    <a:gd name="connsiteX0" fmla="*/ 709897 w 1362317"/>
                    <a:gd name="connsiteY0" fmla="*/ 0 h 721599"/>
                    <a:gd name="connsiteX1" fmla="*/ 1362317 w 1362317"/>
                    <a:gd name="connsiteY1" fmla="*/ 302305 h 721599"/>
                    <a:gd name="connsiteX2" fmla="*/ 1199767 w 1362317"/>
                    <a:gd name="connsiteY2" fmla="*/ 721599 h 721599"/>
                    <a:gd name="connsiteX3" fmla="*/ 0 w 1362317"/>
                    <a:gd name="connsiteY3" fmla="*/ 262086 h 721599"/>
                    <a:gd name="connsiteX4" fmla="*/ 709897 w 1362317"/>
                    <a:gd name="connsiteY4" fmla="*/ 0 h 721599"/>
                    <a:gd name="connsiteX0" fmla="*/ 709897 w 1362317"/>
                    <a:gd name="connsiteY0" fmla="*/ 0 h 721599"/>
                    <a:gd name="connsiteX1" fmla="*/ 1362317 w 1362317"/>
                    <a:gd name="connsiteY1" fmla="*/ 302305 h 721599"/>
                    <a:gd name="connsiteX2" fmla="*/ 1199767 w 1362317"/>
                    <a:gd name="connsiteY2" fmla="*/ 721599 h 721599"/>
                    <a:gd name="connsiteX3" fmla="*/ 0 w 1362317"/>
                    <a:gd name="connsiteY3" fmla="*/ 262086 h 721599"/>
                    <a:gd name="connsiteX4" fmla="*/ 709897 w 1362317"/>
                    <a:gd name="connsiteY4" fmla="*/ 0 h 721599"/>
                    <a:gd name="connsiteX0" fmla="*/ 709897 w 1362317"/>
                    <a:gd name="connsiteY0" fmla="*/ 0 h 721599"/>
                    <a:gd name="connsiteX1" fmla="*/ 1362317 w 1362317"/>
                    <a:gd name="connsiteY1" fmla="*/ 302305 h 721599"/>
                    <a:gd name="connsiteX2" fmla="*/ 1199767 w 1362317"/>
                    <a:gd name="connsiteY2" fmla="*/ 721599 h 721599"/>
                    <a:gd name="connsiteX3" fmla="*/ 0 w 1362317"/>
                    <a:gd name="connsiteY3" fmla="*/ 262086 h 721599"/>
                    <a:gd name="connsiteX4" fmla="*/ 709897 w 1362317"/>
                    <a:gd name="connsiteY4" fmla="*/ 0 h 721599"/>
                    <a:gd name="connsiteX0" fmla="*/ 708924 w 1362317"/>
                    <a:gd name="connsiteY0" fmla="*/ 0 h 723773"/>
                    <a:gd name="connsiteX1" fmla="*/ 1362317 w 1362317"/>
                    <a:gd name="connsiteY1" fmla="*/ 304479 h 723773"/>
                    <a:gd name="connsiteX2" fmla="*/ 1199767 w 1362317"/>
                    <a:gd name="connsiteY2" fmla="*/ 723773 h 723773"/>
                    <a:gd name="connsiteX3" fmla="*/ 0 w 1362317"/>
                    <a:gd name="connsiteY3" fmla="*/ 264260 h 723773"/>
                    <a:gd name="connsiteX4" fmla="*/ 708924 w 1362317"/>
                    <a:gd name="connsiteY4" fmla="*/ 0 h 723773"/>
                    <a:gd name="connsiteX0" fmla="*/ 708924 w 1362317"/>
                    <a:gd name="connsiteY0" fmla="*/ 0 h 723773"/>
                    <a:gd name="connsiteX1" fmla="*/ 1362317 w 1362317"/>
                    <a:gd name="connsiteY1" fmla="*/ 304479 h 723773"/>
                    <a:gd name="connsiteX2" fmla="*/ 1199767 w 1362317"/>
                    <a:gd name="connsiteY2" fmla="*/ 723773 h 723773"/>
                    <a:gd name="connsiteX3" fmla="*/ 0 w 1362317"/>
                    <a:gd name="connsiteY3" fmla="*/ 264260 h 723773"/>
                    <a:gd name="connsiteX4" fmla="*/ 708924 w 1362317"/>
                    <a:gd name="connsiteY4" fmla="*/ 0 h 723773"/>
                    <a:gd name="connsiteX0" fmla="*/ 708924 w 1362317"/>
                    <a:gd name="connsiteY0" fmla="*/ 0 h 723773"/>
                    <a:gd name="connsiteX1" fmla="*/ 1362317 w 1362317"/>
                    <a:gd name="connsiteY1" fmla="*/ 304479 h 723773"/>
                    <a:gd name="connsiteX2" fmla="*/ 1199767 w 1362317"/>
                    <a:gd name="connsiteY2" fmla="*/ 723773 h 723773"/>
                    <a:gd name="connsiteX3" fmla="*/ 0 w 1362317"/>
                    <a:gd name="connsiteY3" fmla="*/ 264260 h 723773"/>
                    <a:gd name="connsiteX4" fmla="*/ 708924 w 1362317"/>
                    <a:gd name="connsiteY4" fmla="*/ 0 h 723773"/>
                    <a:gd name="connsiteX0" fmla="*/ 708924 w 1362317"/>
                    <a:gd name="connsiteY0" fmla="*/ 8203 h 731976"/>
                    <a:gd name="connsiteX1" fmla="*/ 1362317 w 1362317"/>
                    <a:gd name="connsiteY1" fmla="*/ 312682 h 731976"/>
                    <a:gd name="connsiteX2" fmla="*/ 1199767 w 1362317"/>
                    <a:gd name="connsiteY2" fmla="*/ 731976 h 731976"/>
                    <a:gd name="connsiteX3" fmla="*/ 0 w 1362317"/>
                    <a:gd name="connsiteY3" fmla="*/ 272463 h 731976"/>
                    <a:gd name="connsiteX4" fmla="*/ 708924 w 1362317"/>
                    <a:gd name="connsiteY4" fmla="*/ 8203 h 731976"/>
                    <a:gd name="connsiteX0" fmla="*/ 0 w 1362317"/>
                    <a:gd name="connsiteY0" fmla="*/ 38184 h 497697"/>
                    <a:gd name="connsiteX1" fmla="*/ 1362317 w 1362317"/>
                    <a:gd name="connsiteY1" fmla="*/ 78403 h 497697"/>
                    <a:gd name="connsiteX2" fmla="*/ 1199767 w 1362317"/>
                    <a:gd name="connsiteY2" fmla="*/ 497697 h 497697"/>
                    <a:gd name="connsiteX3" fmla="*/ 0 w 1362317"/>
                    <a:gd name="connsiteY3" fmla="*/ 38184 h 497697"/>
                    <a:gd name="connsiteX0" fmla="*/ 0 w 1362317"/>
                    <a:gd name="connsiteY0" fmla="*/ 254687 h 714200"/>
                    <a:gd name="connsiteX1" fmla="*/ 1362317 w 1362317"/>
                    <a:gd name="connsiteY1" fmla="*/ 294906 h 714200"/>
                    <a:gd name="connsiteX2" fmla="*/ 1199767 w 1362317"/>
                    <a:gd name="connsiteY2" fmla="*/ 714200 h 714200"/>
                    <a:gd name="connsiteX3" fmla="*/ 0 w 1362317"/>
                    <a:gd name="connsiteY3" fmla="*/ 254687 h 714200"/>
                    <a:gd name="connsiteX0" fmla="*/ 0 w 1362317"/>
                    <a:gd name="connsiteY0" fmla="*/ 262955 h 722468"/>
                    <a:gd name="connsiteX1" fmla="*/ 1362317 w 1362317"/>
                    <a:gd name="connsiteY1" fmla="*/ 303174 h 722468"/>
                    <a:gd name="connsiteX2" fmla="*/ 1199767 w 1362317"/>
                    <a:gd name="connsiteY2" fmla="*/ 722468 h 722468"/>
                    <a:gd name="connsiteX3" fmla="*/ 0 w 1362317"/>
                    <a:gd name="connsiteY3" fmla="*/ 262955 h 722468"/>
                    <a:gd name="connsiteX0" fmla="*/ 0 w 1362317"/>
                    <a:gd name="connsiteY0" fmla="*/ 269428 h 728941"/>
                    <a:gd name="connsiteX1" fmla="*/ 1362317 w 1362317"/>
                    <a:gd name="connsiteY1" fmla="*/ 309647 h 728941"/>
                    <a:gd name="connsiteX2" fmla="*/ 1199767 w 1362317"/>
                    <a:gd name="connsiteY2" fmla="*/ 728941 h 728941"/>
                    <a:gd name="connsiteX3" fmla="*/ 0 w 1362317"/>
                    <a:gd name="connsiteY3" fmla="*/ 269428 h 728941"/>
                    <a:gd name="connsiteX0" fmla="*/ 0 w 1362317"/>
                    <a:gd name="connsiteY0" fmla="*/ 258952 h 718465"/>
                    <a:gd name="connsiteX1" fmla="*/ 1362317 w 1362317"/>
                    <a:gd name="connsiteY1" fmla="*/ 299171 h 718465"/>
                    <a:gd name="connsiteX2" fmla="*/ 1199767 w 1362317"/>
                    <a:gd name="connsiteY2" fmla="*/ 718465 h 718465"/>
                    <a:gd name="connsiteX3" fmla="*/ 0 w 1362317"/>
                    <a:gd name="connsiteY3" fmla="*/ 258952 h 718465"/>
                    <a:gd name="connsiteX0" fmla="*/ 0 w 1362317"/>
                    <a:gd name="connsiteY0" fmla="*/ 258952 h 718465"/>
                    <a:gd name="connsiteX1" fmla="*/ 1362317 w 1362317"/>
                    <a:gd name="connsiteY1" fmla="*/ 299171 h 718465"/>
                    <a:gd name="connsiteX2" fmla="*/ 1199767 w 1362317"/>
                    <a:gd name="connsiteY2" fmla="*/ 718465 h 718465"/>
                    <a:gd name="connsiteX3" fmla="*/ 0 w 1362317"/>
                    <a:gd name="connsiteY3" fmla="*/ 258952 h 718465"/>
                    <a:gd name="connsiteX0" fmla="*/ 0 w 1362317"/>
                    <a:gd name="connsiteY0" fmla="*/ 260874 h 720387"/>
                    <a:gd name="connsiteX1" fmla="*/ 1362317 w 1362317"/>
                    <a:gd name="connsiteY1" fmla="*/ 301093 h 720387"/>
                    <a:gd name="connsiteX2" fmla="*/ 1199767 w 1362317"/>
                    <a:gd name="connsiteY2" fmla="*/ 720387 h 720387"/>
                    <a:gd name="connsiteX3" fmla="*/ 0 w 1362317"/>
                    <a:gd name="connsiteY3" fmla="*/ 260874 h 720387"/>
                    <a:gd name="connsiteX0" fmla="*/ 0 w 1362317"/>
                    <a:gd name="connsiteY0" fmla="*/ 264446 h 723959"/>
                    <a:gd name="connsiteX1" fmla="*/ 1362317 w 1362317"/>
                    <a:gd name="connsiteY1" fmla="*/ 304665 h 723959"/>
                    <a:gd name="connsiteX2" fmla="*/ 1199767 w 1362317"/>
                    <a:gd name="connsiteY2" fmla="*/ 723959 h 723959"/>
                    <a:gd name="connsiteX3" fmla="*/ 0 w 1362317"/>
                    <a:gd name="connsiteY3" fmla="*/ 264446 h 723959"/>
                    <a:gd name="connsiteX0" fmla="*/ 0 w 1362317"/>
                    <a:gd name="connsiteY0" fmla="*/ 264446 h 721786"/>
                    <a:gd name="connsiteX1" fmla="*/ 1362317 w 1362317"/>
                    <a:gd name="connsiteY1" fmla="*/ 304665 h 721786"/>
                    <a:gd name="connsiteX2" fmla="*/ 1198794 w 1362317"/>
                    <a:gd name="connsiteY2" fmla="*/ 721786 h 721786"/>
                    <a:gd name="connsiteX3" fmla="*/ 0 w 1362317"/>
                    <a:gd name="connsiteY3" fmla="*/ 264446 h 721786"/>
                    <a:gd name="connsiteX0" fmla="*/ 0 w 1365463"/>
                    <a:gd name="connsiteY0" fmla="*/ 264086 h 721426"/>
                    <a:gd name="connsiteX1" fmla="*/ 1365463 w 1365463"/>
                    <a:gd name="connsiteY1" fmla="*/ 305505 h 721426"/>
                    <a:gd name="connsiteX2" fmla="*/ 1198794 w 1365463"/>
                    <a:gd name="connsiteY2" fmla="*/ 721426 h 721426"/>
                    <a:gd name="connsiteX3" fmla="*/ 0 w 1365463"/>
                    <a:gd name="connsiteY3" fmla="*/ 264086 h 721426"/>
                    <a:gd name="connsiteX0" fmla="*/ 0 w 1361343"/>
                    <a:gd name="connsiteY0" fmla="*/ 265103 h 722443"/>
                    <a:gd name="connsiteX1" fmla="*/ 1361343 w 1361343"/>
                    <a:gd name="connsiteY1" fmla="*/ 303149 h 722443"/>
                    <a:gd name="connsiteX2" fmla="*/ 1198794 w 1361343"/>
                    <a:gd name="connsiteY2" fmla="*/ 722443 h 722443"/>
                    <a:gd name="connsiteX3" fmla="*/ 0 w 1361343"/>
                    <a:gd name="connsiteY3" fmla="*/ 265103 h 722443"/>
                    <a:gd name="connsiteX0" fmla="*/ 0 w 1361343"/>
                    <a:gd name="connsiteY0" fmla="*/ 268482 h 725822"/>
                    <a:gd name="connsiteX1" fmla="*/ 1361343 w 1361343"/>
                    <a:gd name="connsiteY1" fmla="*/ 306528 h 725822"/>
                    <a:gd name="connsiteX2" fmla="*/ 1198794 w 1361343"/>
                    <a:gd name="connsiteY2" fmla="*/ 725822 h 725822"/>
                    <a:gd name="connsiteX3" fmla="*/ 0 w 1361343"/>
                    <a:gd name="connsiteY3" fmla="*/ 268482 h 725822"/>
                    <a:gd name="connsiteX0" fmla="*/ 0 w 1361343"/>
                    <a:gd name="connsiteY0" fmla="*/ 268482 h 703661"/>
                    <a:gd name="connsiteX1" fmla="*/ 1361343 w 1361343"/>
                    <a:gd name="connsiteY1" fmla="*/ 306528 h 703661"/>
                    <a:gd name="connsiteX2" fmla="*/ 1206831 w 1361343"/>
                    <a:gd name="connsiteY2" fmla="*/ 703661 h 703661"/>
                    <a:gd name="connsiteX3" fmla="*/ 0 w 1361343"/>
                    <a:gd name="connsiteY3" fmla="*/ 268482 h 703661"/>
                    <a:gd name="connsiteX0" fmla="*/ 0 w 1361343"/>
                    <a:gd name="connsiteY0" fmla="*/ 268482 h 705819"/>
                    <a:gd name="connsiteX1" fmla="*/ 1361343 w 1361343"/>
                    <a:gd name="connsiteY1" fmla="*/ 306528 h 705819"/>
                    <a:gd name="connsiteX2" fmla="*/ 1207840 w 1361343"/>
                    <a:gd name="connsiteY2" fmla="*/ 705819 h 705819"/>
                    <a:gd name="connsiteX3" fmla="*/ 0 w 1361343"/>
                    <a:gd name="connsiteY3" fmla="*/ 268482 h 705819"/>
                    <a:gd name="connsiteX0" fmla="*/ 0 w 1368092"/>
                    <a:gd name="connsiteY0" fmla="*/ 272672 h 710009"/>
                    <a:gd name="connsiteX1" fmla="*/ 1368092 w 1368092"/>
                    <a:gd name="connsiteY1" fmla="*/ 297046 h 710009"/>
                    <a:gd name="connsiteX2" fmla="*/ 1207840 w 1368092"/>
                    <a:gd name="connsiteY2" fmla="*/ 710009 h 710009"/>
                    <a:gd name="connsiteX3" fmla="*/ 0 w 1368092"/>
                    <a:gd name="connsiteY3" fmla="*/ 272672 h 710009"/>
                    <a:gd name="connsiteX0" fmla="*/ 0 w 1368092"/>
                    <a:gd name="connsiteY0" fmla="*/ 274551 h 711888"/>
                    <a:gd name="connsiteX1" fmla="*/ 1368092 w 1368092"/>
                    <a:gd name="connsiteY1" fmla="*/ 298925 h 711888"/>
                    <a:gd name="connsiteX2" fmla="*/ 1207840 w 1368092"/>
                    <a:gd name="connsiteY2" fmla="*/ 711888 h 711888"/>
                    <a:gd name="connsiteX3" fmla="*/ 0 w 1368092"/>
                    <a:gd name="connsiteY3" fmla="*/ 274551 h 711888"/>
                    <a:gd name="connsiteX0" fmla="*/ 0 w 1368092"/>
                    <a:gd name="connsiteY0" fmla="*/ 274551 h 716203"/>
                    <a:gd name="connsiteX1" fmla="*/ 1368092 w 1368092"/>
                    <a:gd name="connsiteY1" fmla="*/ 298925 h 716203"/>
                    <a:gd name="connsiteX2" fmla="*/ 1209858 w 1368092"/>
                    <a:gd name="connsiteY2" fmla="*/ 716203 h 716203"/>
                    <a:gd name="connsiteX3" fmla="*/ 0 w 1368092"/>
                    <a:gd name="connsiteY3" fmla="*/ 274551 h 716203"/>
                    <a:gd name="connsiteX0" fmla="*/ 0 w 1370249"/>
                    <a:gd name="connsiteY0" fmla="*/ 274870 h 715513"/>
                    <a:gd name="connsiteX1" fmla="*/ 1370249 w 1370249"/>
                    <a:gd name="connsiteY1" fmla="*/ 298235 h 715513"/>
                    <a:gd name="connsiteX2" fmla="*/ 1212015 w 1370249"/>
                    <a:gd name="connsiteY2" fmla="*/ 715513 h 715513"/>
                    <a:gd name="connsiteX3" fmla="*/ 0 w 1370249"/>
                    <a:gd name="connsiteY3" fmla="*/ 274870 h 715513"/>
                    <a:gd name="connsiteX0" fmla="*/ 0 w 1372407"/>
                    <a:gd name="connsiteY0" fmla="*/ 275188 h 714821"/>
                    <a:gd name="connsiteX1" fmla="*/ 1372407 w 1372407"/>
                    <a:gd name="connsiteY1" fmla="*/ 297543 h 714821"/>
                    <a:gd name="connsiteX2" fmla="*/ 1214173 w 1372407"/>
                    <a:gd name="connsiteY2" fmla="*/ 714821 h 714821"/>
                    <a:gd name="connsiteX3" fmla="*/ 0 w 1372407"/>
                    <a:gd name="connsiteY3" fmla="*/ 275188 h 714821"/>
                    <a:gd name="connsiteX0" fmla="*/ 0 w 1372407"/>
                    <a:gd name="connsiteY0" fmla="*/ 275188 h 717987"/>
                    <a:gd name="connsiteX1" fmla="*/ 1372407 w 1372407"/>
                    <a:gd name="connsiteY1" fmla="*/ 297543 h 717987"/>
                    <a:gd name="connsiteX2" fmla="*/ 1213024 w 1372407"/>
                    <a:gd name="connsiteY2" fmla="*/ 717987 h 717987"/>
                    <a:gd name="connsiteX3" fmla="*/ 0 w 1372407"/>
                    <a:gd name="connsiteY3" fmla="*/ 275188 h 717987"/>
                    <a:gd name="connsiteX0" fmla="*/ 0 w 1378705"/>
                    <a:gd name="connsiteY0" fmla="*/ 272762 h 723310"/>
                    <a:gd name="connsiteX1" fmla="*/ 1378705 w 1378705"/>
                    <a:gd name="connsiteY1" fmla="*/ 302866 h 723310"/>
                    <a:gd name="connsiteX2" fmla="*/ 1219322 w 1378705"/>
                    <a:gd name="connsiteY2" fmla="*/ 723310 h 723310"/>
                    <a:gd name="connsiteX3" fmla="*/ 0 w 1378705"/>
                    <a:gd name="connsiteY3" fmla="*/ 272762 h 723310"/>
                    <a:gd name="connsiteX0" fmla="*/ 0 w 1377679"/>
                    <a:gd name="connsiteY0" fmla="*/ 273446 h 721800"/>
                    <a:gd name="connsiteX1" fmla="*/ 1377679 w 1377679"/>
                    <a:gd name="connsiteY1" fmla="*/ 301356 h 721800"/>
                    <a:gd name="connsiteX2" fmla="*/ 1218296 w 1377679"/>
                    <a:gd name="connsiteY2" fmla="*/ 721800 h 721800"/>
                    <a:gd name="connsiteX3" fmla="*/ 0 w 1377679"/>
                    <a:gd name="connsiteY3" fmla="*/ 273446 h 721800"/>
                    <a:gd name="connsiteX0" fmla="*/ 0 w 1378846"/>
                    <a:gd name="connsiteY0" fmla="*/ 274453 h 719587"/>
                    <a:gd name="connsiteX1" fmla="*/ 1378846 w 1378846"/>
                    <a:gd name="connsiteY1" fmla="*/ 299143 h 719587"/>
                    <a:gd name="connsiteX2" fmla="*/ 1219463 w 1378846"/>
                    <a:gd name="connsiteY2" fmla="*/ 719587 h 719587"/>
                    <a:gd name="connsiteX3" fmla="*/ 0 w 1378846"/>
                    <a:gd name="connsiteY3" fmla="*/ 274453 h 719587"/>
                  </a:gdLst>
                  <a:ahLst/>
                  <a:cxnLst>
                    <a:cxn ang="0">
                      <a:pos x="connsiteX0" y="connsiteY0"/>
                    </a:cxn>
                    <a:cxn ang="0">
                      <a:pos x="connsiteX1" y="connsiteY1"/>
                    </a:cxn>
                    <a:cxn ang="0">
                      <a:pos x="connsiteX2" y="connsiteY2"/>
                    </a:cxn>
                    <a:cxn ang="0">
                      <a:pos x="connsiteX3" y="connsiteY3"/>
                    </a:cxn>
                  </a:cxnLst>
                  <a:rect l="l" t="t" r="r" b="b"/>
                  <a:pathLst>
                    <a:path w="1378846" h="719587">
                      <a:moveTo>
                        <a:pt x="0" y="274453"/>
                      </a:moveTo>
                      <a:cubicBezTo>
                        <a:pt x="601668" y="-271911"/>
                        <a:pt x="1253727" y="139253"/>
                        <a:pt x="1378846" y="299143"/>
                      </a:cubicBezTo>
                      <a:lnTo>
                        <a:pt x="1219463" y="719587"/>
                      </a:lnTo>
                      <a:lnTo>
                        <a:pt x="0" y="274453"/>
                      </a:lnTo>
                      <a:close/>
                    </a:path>
                  </a:pathLst>
                </a:custGeom>
                <a:solidFill>
                  <a:schemeClr val="accent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dirty="0">
                    <a:latin typeface="Arial" panose="020B0604020202020204" pitchFamily="34" charset="0"/>
                    <a:cs typeface="Arial" panose="020B0604020202020204" pitchFamily="34" charset="0"/>
                  </a:endParaRPr>
                </a:p>
              </p:txBody>
            </p:sp>
            <p:sp>
              <p:nvSpPr>
                <p:cNvPr id="134" name="Oval 17"/>
                <p:cNvSpPr/>
                <p:nvPr/>
              </p:nvSpPr>
              <p:spPr>
                <a:xfrm rot="1447463">
                  <a:off x="5154391" y="1675828"/>
                  <a:ext cx="3109724" cy="1670874"/>
                </a:xfrm>
                <a:custGeom>
                  <a:avLst/>
                  <a:gdLst>
                    <a:gd name="connsiteX0" fmla="*/ 0 w 1417186"/>
                    <a:gd name="connsiteY0" fmla="*/ 0 h 786920"/>
                    <a:gd name="connsiteX1" fmla="*/ 1417186 w 1417186"/>
                    <a:gd name="connsiteY1" fmla="*/ 0 h 786920"/>
                    <a:gd name="connsiteX2" fmla="*/ 1417186 w 1417186"/>
                    <a:gd name="connsiteY2" fmla="*/ 786920 h 786920"/>
                    <a:gd name="connsiteX3" fmla="*/ 0 w 1417186"/>
                    <a:gd name="connsiteY3" fmla="*/ 786920 h 786920"/>
                    <a:gd name="connsiteX4" fmla="*/ 0 w 1417186"/>
                    <a:gd name="connsiteY4" fmla="*/ 0 h 786920"/>
                    <a:gd name="connsiteX0" fmla="*/ 0 w 1417186"/>
                    <a:gd name="connsiteY0" fmla="*/ 0 h 1233792"/>
                    <a:gd name="connsiteX1" fmla="*/ 1417186 w 1417186"/>
                    <a:gd name="connsiteY1" fmla="*/ 0 h 1233792"/>
                    <a:gd name="connsiteX2" fmla="*/ 1258293 w 1417186"/>
                    <a:gd name="connsiteY2" fmla="*/ 1233792 h 1233792"/>
                    <a:gd name="connsiteX3" fmla="*/ 0 w 1417186"/>
                    <a:gd name="connsiteY3" fmla="*/ 786920 h 1233792"/>
                    <a:gd name="connsiteX4" fmla="*/ 0 w 1417186"/>
                    <a:gd name="connsiteY4" fmla="*/ 0 h 1233792"/>
                    <a:gd name="connsiteX0" fmla="*/ 0 w 1417186"/>
                    <a:gd name="connsiteY0" fmla="*/ 0 h 1233792"/>
                    <a:gd name="connsiteX1" fmla="*/ 1417186 w 1417186"/>
                    <a:gd name="connsiteY1" fmla="*/ 0 h 1233792"/>
                    <a:gd name="connsiteX2" fmla="*/ 1258293 w 1417186"/>
                    <a:gd name="connsiteY2" fmla="*/ 1233792 h 1233792"/>
                    <a:gd name="connsiteX3" fmla="*/ 23978 w 1417186"/>
                    <a:gd name="connsiteY3" fmla="*/ 784531 h 1233792"/>
                    <a:gd name="connsiteX4" fmla="*/ 0 w 1417186"/>
                    <a:gd name="connsiteY4" fmla="*/ 0 h 1233792"/>
                    <a:gd name="connsiteX0" fmla="*/ 0 w 1258293"/>
                    <a:gd name="connsiteY0" fmla="*/ 0 h 1233792"/>
                    <a:gd name="connsiteX1" fmla="*/ 873197 w 1258293"/>
                    <a:gd name="connsiteY1" fmla="*/ 519141 h 1233792"/>
                    <a:gd name="connsiteX2" fmla="*/ 1258293 w 1258293"/>
                    <a:gd name="connsiteY2" fmla="*/ 1233792 h 1233792"/>
                    <a:gd name="connsiteX3" fmla="*/ 23978 w 1258293"/>
                    <a:gd name="connsiteY3" fmla="*/ 784531 h 1233792"/>
                    <a:gd name="connsiteX4" fmla="*/ 0 w 1258293"/>
                    <a:gd name="connsiteY4" fmla="*/ 0 h 1233792"/>
                    <a:gd name="connsiteX0" fmla="*/ 0 w 1419519"/>
                    <a:gd name="connsiteY0" fmla="*/ 0 h 1233792"/>
                    <a:gd name="connsiteX1" fmla="*/ 1419519 w 1419519"/>
                    <a:gd name="connsiteY1" fmla="*/ 825528 h 1233792"/>
                    <a:gd name="connsiteX2" fmla="*/ 1258293 w 1419519"/>
                    <a:gd name="connsiteY2" fmla="*/ 1233792 h 1233792"/>
                    <a:gd name="connsiteX3" fmla="*/ 23978 w 1419519"/>
                    <a:gd name="connsiteY3" fmla="*/ 784531 h 1233792"/>
                    <a:gd name="connsiteX4" fmla="*/ 0 w 1419519"/>
                    <a:gd name="connsiteY4" fmla="*/ 0 h 1233792"/>
                    <a:gd name="connsiteX0" fmla="*/ 0 w 1396993"/>
                    <a:gd name="connsiteY0" fmla="*/ 0 h 1233792"/>
                    <a:gd name="connsiteX1" fmla="*/ 1396993 w 1396993"/>
                    <a:gd name="connsiteY1" fmla="*/ 793869 h 1233792"/>
                    <a:gd name="connsiteX2" fmla="*/ 1258293 w 1396993"/>
                    <a:gd name="connsiteY2" fmla="*/ 1233792 h 1233792"/>
                    <a:gd name="connsiteX3" fmla="*/ 23978 w 1396993"/>
                    <a:gd name="connsiteY3" fmla="*/ 784531 h 1233792"/>
                    <a:gd name="connsiteX4" fmla="*/ 0 w 1396993"/>
                    <a:gd name="connsiteY4" fmla="*/ 0 h 1233792"/>
                    <a:gd name="connsiteX0" fmla="*/ 0 w 1383084"/>
                    <a:gd name="connsiteY0" fmla="*/ 0 h 1233792"/>
                    <a:gd name="connsiteX1" fmla="*/ 1383084 w 1383084"/>
                    <a:gd name="connsiteY1" fmla="*/ 800098 h 1233792"/>
                    <a:gd name="connsiteX2" fmla="*/ 1258293 w 1383084"/>
                    <a:gd name="connsiteY2" fmla="*/ 1233792 h 1233792"/>
                    <a:gd name="connsiteX3" fmla="*/ 23978 w 1383084"/>
                    <a:gd name="connsiteY3" fmla="*/ 784531 h 1233792"/>
                    <a:gd name="connsiteX4" fmla="*/ 0 w 1383084"/>
                    <a:gd name="connsiteY4" fmla="*/ 0 h 1233792"/>
                    <a:gd name="connsiteX0" fmla="*/ 713140 w 1359106"/>
                    <a:gd name="connsiteY0" fmla="*/ 0 h 762372"/>
                    <a:gd name="connsiteX1" fmla="*/ 1359106 w 1359106"/>
                    <a:gd name="connsiteY1" fmla="*/ 328678 h 762372"/>
                    <a:gd name="connsiteX2" fmla="*/ 1234315 w 1359106"/>
                    <a:gd name="connsiteY2" fmla="*/ 762372 h 762372"/>
                    <a:gd name="connsiteX3" fmla="*/ 0 w 1359106"/>
                    <a:gd name="connsiteY3" fmla="*/ 313111 h 762372"/>
                    <a:gd name="connsiteX4" fmla="*/ 713140 w 1359106"/>
                    <a:gd name="connsiteY4" fmla="*/ 0 h 762372"/>
                    <a:gd name="connsiteX0" fmla="*/ 713140 w 1359106"/>
                    <a:gd name="connsiteY0" fmla="*/ 0 h 762372"/>
                    <a:gd name="connsiteX1" fmla="*/ 1359106 w 1359106"/>
                    <a:gd name="connsiteY1" fmla="*/ 328678 h 762372"/>
                    <a:gd name="connsiteX2" fmla="*/ 1234315 w 1359106"/>
                    <a:gd name="connsiteY2" fmla="*/ 762372 h 762372"/>
                    <a:gd name="connsiteX3" fmla="*/ 0 w 1359106"/>
                    <a:gd name="connsiteY3" fmla="*/ 313111 h 762372"/>
                    <a:gd name="connsiteX4" fmla="*/ 713140 w 1359106"/>
                    <a:gd name="connsiteY4" fmla="*/ 0 h 762372"/>
                    <a:gd name="connsiteX0" fmla="*/ 713140 w 1359106"/>
                    <a:gd name="connsiteY0" fmla="*/ 1014 h 763386"/>
                    <a:gd name="connsiteX1" fmla="*/ 1359106 w 1359106"/>
                    <a:gd name="connsiteY1" fmla="*/ 329692 h 763386"/>
                    <a:gd name="connsiteX2" fmla="*/ 1234315 w 1359106"/>
                    <a:gd name="connsiteY2" fmla="*/ 763386 h 763386"/>
                    <a:gd name="connsiteX3" fmla="*/ 0 w 1359106"/>
                    <a:gd name="connsiteY3" fmla="*/ 314125 h 763386"/>
                    <a:gd name="connsiteX4" fmla="*/ 713140 w 1359106"/>
                    <a:gd name="connsiteY4" fmla="*/ 1014 h 763386"/>
                    <a:gd name="connsiteX0" fmla="*/ 713140 w 1359106"/>
                    <a:gd name="connsiteY0" fmla="*/ 1014 h 763386"/>
                    <a:gd name="connsiteX1" fmla="*/ 1359106 w 1359106"/>
                    <a:gd name="connsiteY1" fmla="*/ 329692 h 763386"/>
                    <a:gd name="connsiteX2" fmla="*/ 1234315 w 1359106"/>
                    <a:gd name="connsiteY2" fmla="*/ 763386 h 763386"/>
                    <a:gd name="connsiteX3" fmla="*/ 0 w 1359106"/>
                    <a:gd name="connsiteY3" fmla="*/ 314125 h 763386"/>
                    <a:gd name="connsiteX4" fmla="*/ 713140 w 1359106"/>
                    <a:gd name="connsiteY4" fmla="*/ 1014 h 763386"/>
                    <a:gd name="connsiteX0" fmla="*/ 713140 w 1359106"/>
                    <a:gd name="connsiteY0" fmla="*/ 1138 h 763510"/>
                    <a:gd name="connsiteX1" fmla="*/ 1359106 w 1359106"/>
                    <a:gd name="connsiteY1" fmla="*/ 329816 h 763510"/>
                    <a:gd name="connsiteX2" fmla="*/ 1234315 w 1359106"/>
                    <a:gd name="connsiteY2" fmla="*/ 763510 h 763510"/>
                    <a:gd name="connsiteX3" fmla="*/ 0 w 1359106"/>
                    <a:gd name="connsiteY3" fmla="*/ 314249 h 763510"/>
                    <a:gd name="connsiteX4" fmla="*/ 713140 w 1359106"/>
                    <a:gd name="connsiteY4" fmla="*/ 1138 h 763510"/>
                    <a:gd name="connsiteX0" fmla="*/ 717099 w 1363065"/>
                    <a:gd name="connsiteY0" fmla="*/ 1138 h 763510"/>
                    <a:gd name="connsiteX1" fmla="*/ 1363065 w 1363065"/>
                    <a:gd name="connsiteY1" fmla="*/ 329816 h 763510"/>
                    <a:gd name="connsiteX2" fmla="*/ 1238274 w 1363065"/>
                    <a:gd name="connsiteY2" fmla="*/ 763510 h 763510"/>
                    <a:gd name="connsiteX3" fmla="*/ 0 w 1363065"/>
                    <a:gd name="connsiteY3" fmla="*/ 282104 h 763510"/>
                    <a:gd name="connsiteX4" fmla="*/ 717099 w 1363065"/>
                    <a:gd name="connsiteY4" fmla="*/ 1138 h 763510"/>
                    <a:gd name="connsiteX0" fmla="*/ 712978 w 1358944"/>
                    <a:gd name="connsiteY0" fmla="*/ 1138 h 763510"/>
                    <a:gd name="connsiteX1" fmla="*/ 1358944 w 1358944"/>
                    <a:gd name="connsiteY1" fmla="*/ 329816 h 763510"/>
                    <a:gd name="connsiteX2" fmla="*/ 1234153 w 1358944"/>
                    <a:gd name="connsiteY2" fmla="*/ 763510 h 763510"/>
                    <a:gd name="connsiteX3" fmla="*/ 0 w 1358944"/>
                    <a:gd name="connsiteY3" fmla="*/ 285477 h 763510"/>
                    <a:gd name="connsiteX4" fmla="*/ 712978 w 1358944"/>
                    <a:gd name="connsiteY4" fmla="*/ 1138 h 763510"/>
                    <a:gd name="connsiteX0" fmla="*/ 716351 w 1362317"/>
                    <a:gd name="connsiteY0" fmla="*/ 1138 h 763510"/>
                    <a:gd name="connsiteX1" fmla="*/ 1362317 w 1362317"/>
                    <a:gd name="connsiteY1" fmla="*/ 329816 h 763510"/>
                    <a:gd name="connsiteX2" fmla="*/ 1237526 w 1362317"/>
                    <a:gd name="connsiteY2" fmla="*/ 763510 h 763510"/>
                    <a:gd name="connsiteX3" fmla="*/ 0 w 1362317"/>
                    <a:gd name="connsiteY3" fmla="*/ 289597 h 763510"/>
                    <a:gd name="connsiteX4" fmla="*/ 716351 w 1362317"/>
                    <a:gd name="connsiteY4" fmla="*/ 1138 h 763510"/>
                    <a:gd name="connsiteX0" fmla="*/ 716351 w 1362317"/>
                    <a:gd name="connsiteY0" fmla="*/ 1138 h 749110"/>
                    <a:gd name="connsiteX1" fmla="*/ 1362317 w 1362317"/>
                    <a:gd name="connsiteY1" fmla="*/ 329816 h 749110"/>
                    <a:gd name="connsiteX2" fmla="*/ 1199767 w 1362317"/>
                    <a:gd name="connsiteY2" fmla="*/ 749110 h 749110"/>
                    <a:gd name="connsiteX3" fmla="*/ 0 w 1362317"/>
                    <a:gd name="connsiteY3" fmla="*/ 289597 h 749110"/>
                    <a:gd name="connsiteX4" fmla="*/ 716351 w 1362317"/>
                    <a:gd name="connsiteY4" fmla="*/ 1138 h 749110"/>
                    <a:gd name="connsiteX0" fmla="*/ 709897 w 1362317"/>
                    <a:gd name="connsiteY0" fmla="*/ 1289 h 722888"/>
                    <a:gd name="connsiteX1" fmla="*/ 1362317 w 1362317"/>
                    <a:gd name="connsiteY1" fmla="*/ 303594 h 722888"/>
                    <a:gd name="connsiteX2" fmla="*/ 1199767 w 1362317"/>
                    <a:gd name="connsiteY2" fmla="*/ 722888 h 722888"/>
                    <a:gd name="connsiteX3" fmla="*/ 0 w 1362317"/>
                    <a:gd name="connsiteY3" fmla="*/ 263375 h 722888"/>
                    <a:gd name="connsiteX4" fmla="*/ 709897 w 1362317"/>
                    <a:gd name="connsiteY4" fmla="*/ 1289 h 722888"/>
                    <a:gd name="connsiteX0" fmla="*/ 709897 w 1362317"/>
                    <a:gd name="connsiteY0" fmla="*/ 0 h 721599"/>
                    <a:gd name="connsiteX1" fmla="*/ 1362317 w 1362317"/>
                    <a:gd name="connsiteY1" fmla="*/ 302305 h 721599"/>
                    <a:gd name="connsiteX2" fmla="*/ 1199767 w 1362317"/>
                    <a:gd name="connsiteY2" fmla="*/ 721599 h 721599"/>
                    <a:gd name="connsiteX3" fmla="*/ 0 w 1362317"/>
                    <a:gd name="connsiteY3" fmla="*/ 262086 h 721599"/>
                    <a:gd name="connsiteX4" fmla="*/ 709897 w 1362317"/>
                    <a:gd name="connsiteY4" fmla="*/ 0 h 721599"/>
                    <a:gd name="connsiteX0" fmla="*/ 709897 w 1362317"/>
                    <a:gd name="connsiteY0" fmla="*/ 0 h 721599"/>
                    <a:gd name="connsiteX1" fmla="*/ 1362317 w 1362317"/>
                    <a:gd name="connsiteY1" fmla="*/ 302305 h 721599"/>
                    <a:gd name="connsiteX2" fmla="*/ 1199767 w 1362317"/>
                    <a:gd name="connsiteY2" fmla="*/ 721599 h 721599"/>
                    <a:gd name="connsiteX3" fmla="*/ 0 w 1362317"/>
                    <a:gd name="connsiteY3" fmla="*/ 262086 h 721599"/>
                    <a:gd name="connsiteX4" fmla="*/ 709897 w 1362317"/>
                    <a:gd name="connsiteY4" fmla="*/ 0 h 721599"/>
                    <a:gd name="connsiteX0" fmla="*/ 709897 w 1362317"/>
                    <a:gd name="connsiteY0" fmla="*/ 0 h 721599"/>
                    <a:gd name="connsiteX1" fmla="*/ 1362317 w 1362317"/>
                    <a:gd name="connsiteY1" fmla="*/ 302305 h 721599"/>
                    <a:gd name="connsiteX2" fmla="*/ 1199767 w 1362317"/>
                    <a:gd name="connsiteY2" fmla="*/ 721599 h 721599"/>
                    <a:gd name="connsiteX3" fmla="*/ 0 w 1362317"/>
                    <a:gd name="connsiteY3" fmla="*/ 262086 h 721599"/>
                    <a:gd name="connsiteX4" fmla="*/ 709897 w 1362317"/>
                    <a:gd name="connsiteY4" fmla="*/ 0 h 721599"/>
                    <a:gd name="connsiteX0" fmla="*/ 709897 w 1362317"/>
                    <a:gd name="connsiteY0" fmla="*/ 0 h 721599"/>
                    <a:gd name="connsiteX1" fmla="*/ 1362317 w 1362317"/>
                    <a:gd name="connsiteY1" fmla="*/ 302305 h 721599"/>
                    <a:gd name="connsiteX2" fmla="*/ 1199767 w 1362317"/>
                    <a:gd name="connsiteY2" fmla="*/ 721599 h 721599"/>
                    <a:gd name="connsiteX3" fmla="*/ 0 w 1362317"/>
                    <a:gd name="connsiteY3" fmla="*/ 262086 h 721599"/>
                    <a:gd name="connsiteX4" fmla="*/ 709897 w 1362317"/>
                    <a:gd name="connsiteY4" fmla="*/ 0 h 721599"/>
                    <a:gd name="connsiteX0" fmla="*/ 709897 w 1362317"/>
                    <a:gd name="connsiteY0" fmla="*/ 0 h 721599"/>
                    <a:gd name="connsiteX1" fmla="*/ 1362317 w 1362317"/>
                    <a:gd name="connsiteY1" fmla="*/ 302305 h 721599"/>
                    <a:gd name="connsiteX2" fmla="*/ 1199767 w 1362317"/>
                    <a:gd name="connsiteY2" fmla="*/ 721599 h 721599"/>
                    <a:gd name="connsiteX3" fmla="*/ 0 w 1362317"/>
                    <a:gd name="connsiteY3" fmla="*/ 262086 h 721599"/>
                    <a:gd name="connsiteX4" fmla="*/ 709897 w 1362317"/>
                    <a:gd name="connsiteY4" fmla="*/ 0 h 721599"/>
                    <a:gd name="connsiteX0" fmla="*/ 709897 w 1362317"/>
                    <a:gd name="connsiteY0" fmla="*/ 0 h 721599"/>
                    <a:gd name="connsiteX1" fmla="*/ 1362317 w 1362317"/>
                    <a:gd name="connsiteY1" fmla="*/ 302305 h 721599"/>
                    <a:gd name="connsiteX2" fmla="*/ 1199767 w 1362317"/>
                    <a:gd name="connsiteY2" fmla="*/ 721599 h 721599"/>
                    <a:gd name="connsiteX3" fmla="*/ 0 w 1362317"/>
                    <a:gd name="connsiteY3" fmla="*/ 262086 h 721599"/>
                    <a:gd name="connsiteX4" fmla="*/ 709897 w 1362317"/>
                    <a:gd name="connsiteY4" fmla="*/ 0 h 721599"/>
                    <a:gd name="connsiteX0" fmla="*/ 709897 w 1362317"/>
                    <a:gd name="connsiteY0" fmla="*/ 0 h 721599"/>
                    <a:gd name="connsiteX1" fmla="*/ 1362317 w 1362317"/>
                    <a:gd name="connsiteY1" fmla="*/ 302305 h 721599"/>
                    <a:gd name="connsiteX2" fmla="*/ 1199767 w 1362317"/>
                    <a:gd name="connsiteY2" fmla="*/ 721599 h 721599"/>
                    <a:gd name="connsiteX3" fmla="*/ 0 w 1362317"/>
                    <a:gd name="connsiteY3" fmla="*/ 262086 h 721599"/>
                    <a:gd name="connsiteX4" fmla="*/ 709897 w 1362317"/>
                    <a:gd name="connsiteY4" fmla="*/ 0 h 721599"/>
                    <a:gd name="connsiteX0" fmla="*/ 708924 w 1362317"/>
                    <a:gd name="connsiteY0" fmla="*/ 0 h 723773"/>
                    <a:gd name="connsiteX1" fmla="*/ 1362317 w 1362317"/>
                    <a:gd name="connsiteY1" fmla="*/ 304479 h 723773"/>
                    <a:gd name="connsiteX2" fmla="*/ 1199767 w 1362317"/>
                    <a:gd name="connsiteY2" fmla="*/ 723773 h 723773"/>
                    <a:gd name="connsiteX3" fmla="*/ 0 w 1362317"/>
                    <a:gd name="connsiteY3" fmla="*/ 264260 h 723773"/>
                    <a:gd name="connsiteX4" fmla="*/ 708924 w 1362317"/>
                    <a:gd name="connsiteY4" fmla="*/ 0 h 723773"/>
                    <a:gd name="connsiteX0" fmla="*/ 708924 w 1362317"/>
                    <a:gd name="connsiteY0" fmla="*/ 0 h 723773"/>
                    <a:gd name="connsiteX1" fmla="*/ 1362317 w 1362317"/>
                    <a:gd name="connsiteY1" fmla="*/ 304479 h 723773"/>
                    <a:gd name="connsiteX2" fmla="*/ 1199767 w 1362317"/>
                    <a:gd name="connsiteY2" fmla="*/ 723773 h 723773"/>
                    <a:gd name="connsiteX3" fmla="*/ 0 w 1362317"/>
                    <a:gd name="connsiteY3" fmla="*/ 264260 h 723773"/>
                    <a:gd name="connsiteX4" fmla="*/ 708924 w 1362317"/>
                    <a:gd name="connsiteY4" fmla="*/ 0 h 723773"/>
                    <a:gd name="connsiteX0" fmla="*/ 708924 w 1362317"/>
                    <a:gd name="connsiteY0" fmla="*/ 0 h 723773"/>
                    <a:gd name="connsiteX1" fmla="*/ 1362317 w 1362317"/>
                    <a:gd name="connsiteY1" fmla="*/ 304479 h 723773"/>
                    <a:gd name="connsiteX2" fmla="*/ 1199767 w 1362317"/>
                    <a:gd name="connsiteY2" fmla="*/ 723773 h 723773"/>
                    <a:gd name="connsiteX3" fmla="*/ 0 w 1362317"/>
                    <a:gd name="connsiteY3" fmla="*/ 264260 h 723773"/>
                    <a:gd name="connsiteX4" fmla="*/ 708924 w 1362317"/>
                    <a:gd name="connsiteY4" fmla="*/ 0 h 723773"/>
                    <a:gd name="connsiteX0" fmla="*/ 708924 w 1362317"/>
                    <a:gd name="connsiteY0" fmla="*/ 8203 h 731976"/>
                    <a:gd name="connsiteX1" fmla="*/ 1362317 w 1362317"/>
                    <a:gd name="connsiteY1" fmla="*/ 312682 h 731976"/>
                    <a:gd name="connsiteX2" fmla="*/ 1199767 w 1362317"/>
                    <a:gd name="connsiteY2" fmla="*/ 731976 h 731976"/>
                    <a:gd name="connsiteX3" fmla="*/ 0 w 1362317"/>
                    <a:gd name="connsiteY3" fmla="*/ 272463 h 731976"/>
                    <a:gd name="connsiteX4" fmla="*/ 708924 w 1362317"/>
                    <a:gd name="connsiteY4" fmla="*/ 8203 h 731976"/>
                    <a:gd name="connsiteX0" fmla="*/ 0 w 1362317"/>
                    <a:gd name="connsiteY0" fmla="*/ 38184 h 497697"/>
                    <a:gd name="connsiteX1" fmla="*/ 1362317 w 1362317"/>
                    <a:gd name="connsiteY1" fmla="*/ 78403 h 497697"/>
                    <a:gd name="connsiteX2" fmla="*/ 1199767 w 1362317"/>
                    <a:gd name="connsiteY2" fmla="*/ 497697 h 497697"/>
                    <a:gd name="connsiteX3" fmla="*/ 0 w 1362317"/>
                    <a:gd name="connsiteY3" fmla="*/ 38184 h 497697"/>
                    <a:gd name="connsiteX0" fmla="*/ 0 w 1362317"/>
                    <a:gd name="connsiteY0" fmla="*/ 254687 h 714200"/>
                    <a:gd name="connsiteX1" fmla="*/ 1362317 w 1362317"/>
                    <a:gd name="connsiteY1" fmla="*/ 294906 h 714200"/>
                    <a:gd name="connsiteX2" fmla="*/ 1199767 w 1362317"/>
                    <a:gd name="connsiteY2" fmla="*/ 714200 h 714200"/>
                    <a:gd name="connsiteX3" fmla="*/ 0 w 1362317"/>
                    <a:gd name="connsiteY3" fmla="*/ 254687 h 714200"/>
                    <a:gd name="connsiteX0" fmla="*/ 0 w 1362317"/>
                    <a:gd name="connsiteY0" fmla="*/ 262955 h 722468"/>
                    <a:gd name="connsiteX1" fmla="*/ 1362317 w 1362317"/>
                    <a:gd name="connsiteY1" fmla="*/ 303174 h 722468"/>
                    <a:gd name="connsiteX2" fmla="*/ 1199767 w 1362317"/>
                    <a:gd name="connsiteY2" fmla="*/ 722468 h 722468"/>
                    <a:gd name="connsiteX3" fmla="*/ 0 w 1362317"/>
                    <a:gd name="connsiteY3" fmla="*/ 262955 h 722468"/>
                    <a:gd name="connsiteX0" fmla="*/ 0 w 1362317"/>
                    <a:gd name="connsiteY0" fmla="*/ 269428 h 728941"/>
                    <a:gd name="connsiteX1" fmla="*/ 1362317 w 1362317"/>
                    <a:gd name="connsiteY1" fmla="*/ 309647 h 728941"/>
                    <a:gd name="connsiteX2" fmla="*/ 1199767 w 1362317"/>
                    <a:gd name="connsiteY2" fmla="*/ 728941 h 728941"/>
                    <a:gd name="connsiteX3" fmla="*/ 0 w 1362317"/>
                    <a:gd name="connsiteY3" fmla="*/ 269428 h 728941"/>
                    <a:gd name="connsiteX0" fmla="*/ 0 w 1362317"/>
                    <a:gd name="connsiteY0" fmla="*/ 258952 h 718465"/>
                    <a:gd name="connsiteX1" fmla="*/ 1362317 w 1362317"/>
                    <a:gd name="connsiteY1" fmla="*/ 299171 h 718465"/>
                    <a:gd name="connsiteX2" fmla="*/ 1199767 w 1362317"/>
                    <a:gd name="connsiteY2" fmla="*/ 718465 h 718465"/>
                    <a:gd name="connsiteX3" fmla="*/ 0 w 1362317"/>
                    <a:gd name="connsiteY3" fmla="*/ 258952 h 718465"/>
                    <a:gd name="connsiteX0" fmla="*/ 0 w 1362317"/>
                    <a:gd name="connsiteY0" fmla="*/ 258952 h 718465"/>
                    <a:gd name="connsiteX1" fmla="*/ 1362317 w 1362317"/>
                    <a:gd name="connsiteY1" fmla="*/ 299171 h 718465"/>
                    <a:gd name="connsiteX2" fmla="*/ 1199767 w 1362317"/>
                    <a:gd name="connsiteY2" fmla="*/ 718465 h 718465"/>
                    <a:gd name="connsiteX3" fmla="*/ 0 w 1362317"/>
                    <a:gd name="connsiteY3" fmla="*/ 258952 h 718465"/>
                    <a:gd name="connsiteX0" fmla="*/ 0 w 1362317"/>
                    <a:gd name="connsiteY0" fmla="*/ 260874 h 720387"/>
                    <a:gd name="connsiteX1" fmla="*/ 1362317 w 1362317"/>
                    <a:gd name="connsiteY1" fmla="*/ 301093 h 720387"/>
                    <a:gd name="connsiteX2" fmla="*/ 1199767 w 1362317"/>
                    <a:gd name="connsiteY2" fmla="*/ 720387 h 720387"/>
                    <a:gd name="connsiteX3" fmla="*/ 0 w 1362317"/>
                    <a:gd name="connsiteY3" fmla="*/ 260874 h 720387"/>
                    <a:gd name="connsiteX0" fmla="*/ 0 w 1362317"/>
                    <a:gd name="connsiteY0" fmla="*/ 264446 h 723959"/>
                    <a:gd name="connsiteX1" fmla="*/ 1362317 w 1362317"/>
                    <a:gd name="connsiteY1" fmla="*/ 304665 h 723959"/>
                    <a:gd name="connsiteX2" fmla="*/ 1199767 w 1362317"/>
                    <a:gd name="connsiteY2" fmla="*/ 723959 h 723959"/>
                    <a:gd name="connsiteX3" fmla="*/ 0 w 1362317"/>
                    <a:gd name="connsiteY3" fmla="*/ 264446 h 723959"/>
                    <a:gd name="connsiteX0" fmla="*/ 0 w 1362317"/>
                    <a:gd name="connsiteY0" fmla="*/ 264446 h 721786"/>
                    <a:gd name="connsiteX1" fmla="*/ 1362317 w 1362317"/>
                    <a:gd name="connsiteY1" fmla="*/ 304665 h 721786"/>
                    <a:gd name="connsiteX2" fmla="*/ 1198794 w 1362317"/>
                    <a:gd name="connsiteY2" fmla="*/ 721786 h 721786"/>
                    <a:gd name="connsiteX3" fmla="*/ 0 w 1362317"/>
                    <a:gd name="connsiteY3" fmla="*/ 264446 h 721786"/>
                    <a:gd name="connsiteX0" fmla="*/ 0 w 1365463"/>
                    <a:gd name="connsiteY0" fmla="*/ 264086 h 721426"/>
                    <a:gd name="connsiteX1" fmla="*/ 1365463 w 1365463"/>
                    <a:gd name="connsiteY1" fmla="*/ 305505 h 721426"/>
                    <a:gd name="connsiteX2" fmla="*/ 1198794 w 1365463"/>
                    <a:gd name="connsiteY2" fmla="*/ 721426 h 721426"/>
                    <a:gd name="connsiteX3" fmla="*/ 0 w 1365463"/>
                    <a:gd name="connsiteY3" fmla="*/ 264086 h 721426"/>
                    <a:gd name="connsiteX0" fmla="*/ 0 w 1361343"/>
                    <a:gd name="connsiteY0" fmla="*/ 265103 h 722443"/>
                    <a:gd name="connsiteX1" fmla="*/ 1361343 w 1361343"/>
                    <a:gd name="connsiteY1" fmla="*/ 303149 h 722443"/>
                    <a:gd name="connsiteX2" fmla="*/ 1198794 w 1361343"/>
                    <a:gd name="connsiteY2" fmla="*/ 722443 h 722443"/>
                    <a:gd name="connsiteX3" fmla="*/ 0 w 1361343"/>
                    <a:gd name="connsiteY3" fmla="*/ 265103 h 722443"/>
                    <a:gd name="connsiteX0" fmla="*/ 0 w 1361343"/>
                    <a:gd name="connsiteY0" fmla="*/ 268482 h 725822"/>
                    <a:gd name="connsiteX1" fmla="*/ 1361343 w 1361343"/>
                    <a:gd name="connsiteY1" fmla="*/ 306528 h 725822"/>
                    <a:gd name="connsiteX2" fmla="*/ 1198794 w 1361343"/>
                    <a:gd name="connsiteY2" fmla="*/ 725822 h 725822"/>
                    <a:gd name="connsiteX3" fmla="*/ 0 w 1361343"/>
                    <a:gd name="connsiteY3" fmla="*/ 268482 h 725822"/>
                    <a:gd name="connsiteX0" fmla="*/ 0 w 1361343"/>
                    <a:gd name="connsiteY0" fmla="*/ 268482 h 728968"/>
                    <a:gd name="connsiteX1" fmla="*/ 1361343 w 1361343"/>
                    <a:gd name="connsiteY1" fmla="*/ 306528 h 728968"/>
                    <a:gd name="connsiteX2" fmla="*/ 1197594 w 1361343"/>
                    <a:gd name="connsiteY2" fmla="*/ 728968 h 728968"/>
                    <a:gd name="connsiteX3" fmla="*/ 0 w 1361343"/>
                    <a:gd name="connsiteY3" fmla="*/ 268482 h 728968"/>
                    <a:gd name="connsiteX0" fmla="*/ 0 w 1361343"/>
                    <a:gd name="connsiteY0" fmla="*/ 268482 h 729941"/>
                    <a:gd name="connsiteX1" fmla="*/ 1361343 w 1361343"/>
                    <a:gd name="connsiteY1" fmla="*/ 306528 h 729941"/>
                    <a:gd name="connsiteX2" fmla="*/ 1195421 w 1361343"/>
                    <a:gd name="connsiteY2" fmla="*/ 729941 h 729941"/>
                    <a:gd name="connsiteX3" fmla="*/ 0 w 1361343"/>
                    <a:gd name="connsiteY3" fmla="*/ 268482 h 729941"/>
                    <a:gd name="connsiteX0" fmla="*/ 0 w 1361343"/>
                    <a:gd name="connsiteY0" fmla="*/ 268482 h 729940"/>
                    <a:gd name="connsiteX1" fmla="*/ 1361343 w 1361343"/>
                    <a:gd name="connsiteY1" fmla="*/ 306528 h 729940"/>
                    <a:gd name="connsiteX2" fmla="*/ 1195421 w 1361343"/>
                    <a:gd name="connsiteY2" fmla="*/ 729940 h 729940"/>
                    <a:gd name="connsiteX3" fmla="*/ 0 w 1361343"/>
                    <a:gd name="connsiteY3" fmla="*/ 268482 h 729940"/>
                    <a:gd name="connsiteX0" fmla="*/ 0 w 1361574"/>
                    <a:gd name="connsiteY0" fmla="*/ 270126 h 731584"/>
                    <a:gd name="connsiteX1" fmla="*/ 1361574 w 1361574"/>
                    <a:gd name="connsiteY1" fmla="*/ 302761 h 731584"/>
                    <a:gd name="connsiteX2" fmla="*/ 1195421 w 1361574"/>
                    <a:gd name="connsiteY2" fmla="*/ 731584 h 731584"/>
                    <a:gd name="connsiteX3" fmla="*/ 0 w 1361574"/>
                    <a:gd name="connsiteY3" fmla="*/ 270126 h 731584"/>
                  </a:gdLst>
                  <a:ahLst/>
                  <a:cxnLst>
                    <a:cxn ang="0">
                      <a:pos x="connsiteX0" y="connsiteY0"/>
                    </a:cxn>
                    <a:cxn ang="0">
                      <a:pos x="connsiteX1" y="connsiteY1"/>
                    </a:cxn>
                    <a:cxn ang="0">
                      <a:pos x="connsiteX2" y="connsiteY2"/>
                    </a:cxn>
                    <a:cxn ang="0">
                      <a:pos x="connsiteX3" y="connsiteY3"/>
                    </a:cxn>
                  </a:cxnLst>
                  <a:rect l="l" t="t" r="r" b="b"/>
                  <a:pathLst>
                    <a:path w="1361574" h="731584">
                      <a:moveTo>
                        <a:pt x="0" y="270126"/>
                      </a:moveTo>
                      <a:cubicBezTo>
                        <a:pt x="601668" y="-276238"/>
                        <a:pt x="1226679" y="150072"/>
                        <a:pt x="1361574" y="302761"/>
                      </a:cubicBezTo>
                      <a:lnTo>
                        <a:pt x="1195421" y="731584"/>
                      </a:lnTo>
                      <a:lnTo>
                        <a:pt x="0" y="270126"/>
                      </a:lnTo>
                      <a:close/>
                    </a:path>
                  </a:pathLst>
                </a:custGeom>
                <a:solidFill>
                  <a:schemeClr val="accent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dirty="0">
                    <a:latin typeface="Arial" panose="020B0604020202020204" pitchFamily="34" charset="0"/>
                    <a:cs typeface="Arial" panose="020B0604020202020204" pitchFamily="34" charset="0"/>
                  </a:endParaRPr>
                </a:p>
              </p:txBody>
            </p:sp>
            <p:sp>
              <p:nvSpPr>
                <p:cNvPr id="116" name="Oval 17"/>
                <p:cNvSpPr/>
                <p:nvPr/>
              </p:nvSpPr>
              <p:spPr>
                <a:xfrm rot="12303948">
                  <a:off x="3927886" y="4162405"/>
                  <a:ext cx="3122438" cy="1655226"/>
                </a:xfrm>
                <a:custGeom>
                  <a:avLst/>
                  <a:gdLst>
                    <a:gd name="connsiteX0" fmla="*/ 0 w 1417186"/>
                    <a:gd name="connsiteY0" fmla="*/ 0 h 786920"/>
                    <a:gd name="connsiteX1" fmla="*/ 1417186 w 1417186"/>
                    <a:gd name="connsiteY1" fmla="*/ 0 h 786920"/>
                    <a:gd name="connsiteX2" fmla="*/ 1417186 w 1417186"/>
                    <a:gd name="connsiteY2" fmla="*/ 786920 h 786920"/>
                    <a:gd name="connsiteX3" fmla="*/ 0 w 1417186"/>
                    <a:gd name="connsiteY3" fmla="*/ 786920 h 786920"/>
                    <a:gd name="connsiteX4" fmla="*/ 0 w 1417186"/>
                    <a:gd name="connsiteY4" fmla="*/ 0 h 786920"/>
                    <a:gd name="connsiteX0" fmla="*/ 0 w 1417186"/>
                    <a:gd name="connsiteY0" fmla="*/ 0 h 1233792"/>
                    <a:gd name="connsiteX1" fmla="*/ 1417186 w 1417186"/>
                    <a:gd name="connsiteY1" fmla="*/ 0 h 1233792"/>
                    <a:gd name="connsiteX2" fmla="*/ 1258293 w 1417186"/>
                    <a:gd name="connsiteY2" fmla="*/ 1233792 h 1233792"/>
                    <a:gd name="connsiteX3" fmla="*/ 0 w 1417186"/>
                    <a:gd name="connsiteY3" fmla="*/ 786920 h 1233792"/>
                    <a:gd name="connsiteX4" fmla="*/ 0 w 1417186"/>
                    <a:gd name="connsiteY4" fmla="*/ 0 h 1233792"/>
                    <a:gd name="connsiteX0" fmla="*/ 0 w 1417186"/>
                    <a:gd name="connsiteY0" fmla="*/ 0 h 1233792"/>
                    <a:gd name="connsiteX1" fmla="*/ 1417186 w 1417186"/>
                    <a:gd name="connsiteY1" fmla="*/ 0 h 1233792"/>
                    <a:gd name="connsiteX2" fmla="*/ 1258293 w 1417186"/>
                    <a:gd name="connsiteY2" fmla="*/ 1233792 h 1233792"/>
                    <a:gd name="connsiteX3" fmla="*/ 23978 w 1417186"/>
                    <a:gd name="connsiteY3" fmla="*/ 784531 h 1233792"/>
                    <a:gd name="connsiteX4" fmla="*/ 0 w 1417186"/>
                    <a:gd name="connsiteY4" fmla="*/ 0 h 1233792"/>
                    <a:gd name="connsiteX0" fmla="*/ 0 w 1258293"/>
                    <a:gd name="connsiteY0" fmla="*/ 0 h 1233792"/>
                    <a:gd name="connsiteX1" fmla="*/ 873197 w 1258293"/>
                    <a:gd name="connsiteY1" fmla="*/ 519141 h 1233792"/>
                    <a:gd name="connsiteX2" fmla="*/ 1258293 w 1258293"/>
                    <a:gd name="connsiteY2" fmla="*/ 1233792 h 1233792"/>
                    <a:gd name="connsiteX3" fmla="*/ 23978 w 1258293"/>
                    <a:gd name="connsiteY3" fmla="*/ 784531 h 1233792"/>
                    <a:gd name="connsiteX4" fmla="*/ 0 w 1258293"/>
                    <a:gd name="connsiteY4" fmla="*/ 0 h 1233792"/>
                    <a:gd name="connsiteX0" fmla="*/ 0 w 1419519"/>
                    <a:gd name="connsiteY0" fmla="*/ 0 h 1233792"/>
                    <a:gd name="connsiteX1" fmla="*/ 1419519 w 1419519"/>
                    <a:gd name="connsiteY1" fmla="*/ 825528 h 1233792"/>
                    <a:gd name="connsiteX2" fmla="*/ 1258293 w 1419519"/>
                    <a:gd name="connsiteY2" fmla="*/ 1233792 h 1233792"/>
                    <a:gd name="connsiteX3" fmla="*/ 23978 w 1419519"/>
                    <a:gd name="connsiteY3" fmla="*/ 784531 h 1233792"/>
                    <a:gd name="connsiteX4" fmla="*/ 0 w 1419519"/>
                    <a:gd name="connsiteY4" fmla="*/ 0 h 1233792"/>
                    <a:gd name="connsiteX0" fmla="*/ 0 w 1396993"/>
                    <a:gd name="connsiteY0" fmla="*/ 0 h 1233792"/>
                    <a:gd name="connsiteX1" fmla="*/ 1396993 w 1396993"/>
                    <a:gd name="connsiteY1" fmla="*/ 793869 h 1233792"/>
                    <a:gd name="connsiteX2" fmla="*/ 1258293 w 1396993"/>
                    <a:gd name="connsiteY2" fmla="*/ 1233792 h 1233792"/>
                    <a:gd name="connsiteX3" fmla="*/ 23978 w 1396993"/>
                    <a:gd name="connsiteY3" fmla="*/ 784531 h 1233792"/>
                    <a:gd name="connsiteX4" fmla="*/ 0 w 1396993"/>
                    <a:gd name="connsiteY4" fmla="*/ 0 h 1233792"/>
                    <a:gd name="connsiteX0" fmla="*/ 0 w 1383084"/>
                    <a:gd name="connsiteY0" fmla="*/ 0 h 1233792"/>
                    <a:gd name="connsiteX1" fmla="*/ 1383084 w 1383084"/>
                    <a:gd name="connsiteY1" fmla="*/ 800098 h 1233792"/>
                    <a:gd name="connsiteX2" fmla="*/ 1258293 w 1383084"/>
                    <a:gd name="connsiteY2" fmla="*/ 1233792 h 1233792"/>
                    <a:gd name="connsiteX3" fmla="*/ 23978 w 1383084"/>
                    <a:gd name="connsiteY3" fmla="*/ 784531 h 1233792"/>
                    <a:gd name="connsiteX4" fmla="*/ 0 w 1383084"/>
                    <a:gd name="connsiteY4" fmla="*/ 0 h 1233792"/>
                    <a:gd name="connsiteX0" fmla="*/ 713140 w 1359106"/>
                    <a:gd name="connsiteY0" fmla="*/ 0 h 762372"/>
                    <a:gd name="connsiteX1" fmla="*/ 1359106 w 1359106"/>
                    <a:gd name="connsiteY1" fmla="*/ 328678 h 762372"/>
                    <a:gd name="connsiteX2" fmla="*/ 1234315 w 1359106"/>
                    <a:gd name="connsiteY2" fmla="*/ 762372 h 762372"/>
                    <a:gd name="connsiteX3" fmla="*/ 0 w 1359106"/>
                    <a:gd name="connsiteY3" fmla="*/ 313111 h 762372"/>
                    <a:gd name="connsiteX4" fmla="*/ 713140 w 1359106"/>
                    <a:gd name="connsiteY4" fmla="*/ 0 h 762372"/>
                    <a:gd name="connsiteX0" fmla="*/ 713140 w 1359106"/>
                    <a:gd name="connsiteY0" fmla="*/ 0 h 762372"/>
                    <a:gd name="connsiteX1" fmla="*/ 1359106 w 1359106"/>
                    <a:gd name="connsiteY1" fmla="*/ 328678 h 762372"/>
                    <a:gd name="connsiteX2" fmla="*/ 1234315 w 1359106"/>
                    <a:gd name="connsiteY2" fmla="*/ 762372 h 762372"/>
                    <a:gd name="connsiteX3" fmla="*/ 0 w 1359106"/>
                    <a:gd name="connsiteY3" fmla="*/ 313111 h 762372"/>
                    <a:gd name="connsiteX4" fmla="*/ 713140 w 1359106"/>
                    <a:gd name="connsiteY4" fmla="*/ 0 h 762372"/>
                    <a:gd name="connsiteX0" fmla="*/ 713140 w 1359106"/>
                    <a:gd name="connsiteY0" fmla="*/ 1014 h 763386"/>
                    <a:gd name="connsiteX1" fmla="*/ 1359106 w 1359106"/>
                    <a:gd name="connsiteY1" fmla="*/ 329692 h 763386"/>
                    <a:gd name="connsiteX2" fmla="*/ 1234315 w 1359106"/>
                    <a:gd name="connsiteY2" fmla="*/ 763386 h 763386"/>
                    <a:gd name="connsiteX3" fmla="*/ 0 w 1359106"/>
                    <a:gd name="connsiteY3" fmla="*/ 314125 h 763386"/>
                    <a:gd name="connsiteX4" fmla="*/ 713140 w 1359106"/>
                    <a:gd name="connsiteY4" fmla="*/ 1014 h 763386"/>
                    <a:gd name="connsiteX0" fmla="*/ 713140 w 1359106"/>
                    <a:gd name="connsiteY0" fmla="*/ 1014 h 763386"/>
                    <a:gd name="connsiteX1" fmla="*/ 1359106 w 1359106"/>
                    <a:gd name="connsiteY1" fmla="*/ 329692 h 763386"/>
                    <a:gd name="connsiteX2" fmla="*/ 1234315 w 1359106"/>
                    <a:gd name="connsiteY2" fmla="*/ 763386 h 763386"/>
                    <a:gd name="connsiteX3" fmla="*/ 0 w 1359106"/>
                    <a:gd name="connsiteY3" fmla="*/ 314125 h 763386"/>
                    <a:gd name="connsiteX4" fmla="*/ 713140 w 1359106"/>
                    <a:gd name="connsiteY4" fmla="*/ 1014 h 763386"/>
                    <a:gd name="connsiteX0" fmla="*/ 713140 w 1359106"/>
                    <a:gd name="connsiteY0" fmla="*/ 1138 h 763510"/>
                    <a:gd name="connsiteX1" fmla="*/ 1359106 w 1359106"/>
                    <a:gd name="connsiteY1" fmla="*/ 329816 h 763510"/>
                    <a:gd name="connsiteX2" fmla="*/ 1234315 w 1359106"/>
                    <a:gd name="connsiteY2" fmla="*/ 763510 h 763510"/>
                    <a:gd name="connsiteX3" fmla="*/ 0 w 1359106"/>
                    <a:gd name="connsiteY3" fmla="*/ 314249 h 763510"/>
                    <a:gd name="connsiteX4" fmla="*/ 713140 w 1359106"/>
                    <a:gd name="connsiteY4" fmla="*/ 1138 h 763510"/>
                    <a:gd name="connsiteX0" fmla="*/ 717099 w 1363065"/>
                    <a:gd name="connsiteY0" fmla="*/ 1138 h 763510"/>
                    <a:gd name="connsiteX1" fmla="*/ 1363065 w 1363065"/>
                    <a:gd name="connsiteY1" fmla="*/ 329816 h 763510"/>
                    <a:gd name="connsiteX2" fmla="*/ 1238274 w 1363065"/>
                    <a:gd name="connsiteY2" fmla="*/ 763510 h 763510"/>
                    <a:gd name="connsiteX3" fmla="*/ 0 w 1363065"/>
                    <a:gd name="connsiteY3" fmla="*/ 282104 h 763510"/>
                    <a:gd name="connsiteX4" fmla="*/ 717099 w 1363065"/>
                    <a:gd name="connsiteY4" fmla="*/ 1138 h 763510"/>
                    <a:gd name="connsiteX0" fmla="*/ 712978 w 1358944"/>
                    <a:gd name="connsiteY0" fmla="*/ 1138 h 763510"/>
                    <a:gd name="connsiteX1" fmla="*/ 1358944 w 1358944"/>
                    <a:gd name="connsiteY1" fmla="*/ 329816 h 763510"/>
                    <a:gd name="connsiteX2" fmla="*/ 1234153 w 1358944"/>
                    <a:gd name="connsiteY2" fmla="*/ 763510 h 763510"/>
                    <a:gd name="connsiteX3" fmla="*/ 0 w 1358944"/>
                    <a:gd name="connsiteY3" fmla="*/ 285477 h 763510"/>
                    <a:gd name="connsiteX4" fmla="*/ 712978 w 1358944"/>
                    <a:gd name="connsiteY4" fmla="*/ 1138 h 763510"/>
                    <a:gd name="connsiteX0" fmla="*/ 716351 w 1362317"/>
                    <a:gd name="connsiteY0" fmla="*/ 1138 h 763510"/>
                    <a:gd name="connsiteX1" fmla="*/ 1362317 w 1362317"/>
                    <a:gd name="connsiteY1" fmla="*/ 329816 h 763510"/>
                    <a:gd name="connsiteX2" fmla="*/ 1237526 w 1362317"/>
                    <a:gd name="connsiteY2" fmla="*/ 763510 h 763510"/>
                    <a:gd name="connsiteX3" fmla="*/ 0 w 1362317"/>
                    <a:gd name="connsiteY3" fmla="*/ 289597 h 763510"/>
                    <a:gd name="connsiteX4" fmla="*/ 716351 w 1362317"/>
                    <a:gd name="connsiteY4" fmla="*/ 1138 h 763510"/>
                    <a:gd name="connsiteX0" fmla="*/ 716351 w 1362317"/>
                    <a:gd name="connsiteY0" fmla="*/ 1138 h 749110"/>
                    <a:gd name="connsiteX1" fmla="*/ 1362317 w 1362317"/>
                    <a:gd name="connsiteY1" fmla="*/ 329816 h 749110"/>
                    <a:gd name="connsiteX2" fmla="*/ 1199767 w 1362317"/>
                    <a:gd name="connsiteY2" fmla="*/ 749110 h 749110"/>
                    <a:gd name="connsiteX3" fmla="*/ 0 w 1362317"/>
                    <a:gd name="connsiteY3" fmla="*/ 289597 h 749110"/>
                    <a:gd name="connsiteX4" fmla="*/ 716351 w 1362317"/>
                    <a:gd name="connsiteY4" fmla="*/ 1138 h 749110"/>
                    <a:gd name="connsiteX0" fmla="*/ 709897 w 1362317"/>
                    <a:gd name="connsiteY0" fmla="*/ 1289 h 722888"/>
                    <a:gd name="connsiteX1" fmla="*/ 1362317 w 1362317"/>
                    <a:gd name="connsiteY1" fmla="*/ 303594 h 722888"/>
                    <a:gd name="connsiteX2" fmla="*/ 1199767 w 1362317"/>
                    <a:gd name="connsiteY2" fmla="*/ 722888 h 722888"/>
                    <a:gd name="connsiteX3" fmla="*/ 0 w 1362317"/>
                    <a:gd name="connsiteY3" fmla="*/ 263375 h 722888"/>
                    <a:gd name="connsiteX4" fmla="*/ 709897 w 1362317"/>
                    <a:gd name="connsiteY4" fmla="*/ 1289 h 722888"/>
                    <a:gd name="connsiteX0" fmla="*/ 709897 w 1362317"/>
                    <a:gd name="connsiteY0" fmla="*/ 0 h 721599"/>
                    <a:gd name="connsiteX1" fmla="*/ 1362317 w 1362317"/>
                    <a:gd name="connsiteY1" fmla="*/ 302305 h 721599"/>
                    <a:gd name="connsiteX2" fmla="*/ 1199767 w 1362317"/>
                    <a:gd name="connsiteY2" fmla="*/ 721599 h 721599"/>
                    <a:gd name="connsiteX3" fmla="*/ 0 w 1362317"/>
                    <a:gd name="connsiteY3" fmla="*/ 262086 h 721599"/>
                    <a:gd name="connsiteX4" fmla="*/ 709897 w 1362317"/>
                    <a:gd name="connsiteY4" fmla="*/ 0 h 721599"/>
                    <a:gd name="connsiteX0" fmla="*/ 709897 w 1362317"/>
                    <a:gd name="connsiteY0" fmla="*/ 0 h 721599"/>
                    <a:gd name="connsiteX1" fmla="*/ 1362317 w 1362317"/>
                    <a:gd name="connsiteY1" fmla="*/ 302305 h 721599"/>
                    <a:gd name="connsiteX2" fmla="*/ 1199767 w 1362317"/>
                    <a:gd name="connsiteY2" fmla="*/ 721599 h 721599"/>
                    <a:gd name="connsiteX3" fmla="*/ 0 w 1362317"/>
                    <a:gd name="connsiteY3" fmla="*/ 262086 h 721599"/>
                    <a:gd name="connsiteX4" fmla="*/ 709897 w 1362317"/>
                    <a:gd name="connsiteY4" fmla="*/ 0 h 721599"/>
                    <a:gd name="connsiteX0" fmla="*/ 709897 w 1362317"/>
                    <a:gd name="connsiteY0" fmla="*/ 0 h 721599"/>
                    <a:gd name="connsiteX1" fmla="*/ 1362317 w 1362317"/>
                    <a:gd name="connsiteY1" fmla="*/ 302305 h 721599"/>
                    <a:gd name="connsiteX2" fmla="*/ 1199767 w 1362317"/>
                    <a:gd name="connsiteY2" fmla="*/ 721599 h 721599"/>
                    <a:gd name="connsiteX3" fmla="*/ 0 w 1362317"/>
                    <a:gd name="connsiteY3" fmla="*/ 262086 h 721599"/>
                    <a:gd name="connsiteX4" fmla="*/ 709897 w 1362317"/>
                    <a:gd name="connsiteY4" fmla="*/ 0 h 721599"/>
                    <a:gd name="connsiteX0" fmla="*/ 709897 w 1362317"/>
                    <a:gd name="connsiteY0" fmla="*/ 0 h 721599"/>
                    <a:gd name="connsiteX1" fmla="*/ 1362317 w 1362317"/>
                    <a:gd name="connsiteY1" fmla="*/ 302305 h 721599"/>
                    <a:gd name="connsiteX2" fmla="*/ 1199767 w 1362317"/>
                    <a:gd name="connsiteY2" fmla="*/ 721599 h 721599"/>
                    <a:gd name="connsiteX3" fmla="*/ 0 w 1362317"/>
                    <a:gd name="connsiteY3" fmla="*/ 262086 h 721599"/>
                    <a:gd name="connsiteX4" fmla="*/ 709897 w 1362317"/>
                    <a:gd name="connsiteY4" fmla="*/ 0 h 721599"/>
                    <a:gd name="connsiteX0" fmla="*/ 709897 w 1362317"/>
                    <a:gd name="connsiteY0" fmla="*/ 0 h 721599"/>
                    <a:gd name="connsiteX1" fmla="*/ 1362317 w 1362317"/>
                    <a:gd name="connsiteY1" fmla="*/ 302305 h 721599"/>
                    <a:gd name="connsiteX2" fmla="*/ 1199767 w 1362317"/>
                    <a:gd name="connsiteY2" fmla="*/ 721599 h 721599"/>
                    <a:gd name="connsiteX3" fmla="*/ 0 w 1362317"/>
                    <a:gd name="connsiteY3" fmla="*/ 262086 h 721599"/>
                    <a:gd name="connsiteX4" fmla="*/ 709897 w 1362317"/>
                    <a:gd name="connsiteY4" fmla="*/ 0 h 721599"/>
                    <a:gd name="connsiteX0" fmla="*/ 709897 w 1362317"/>
                    <a:gd name="connsiteY0" fmla="*/ 0 h 721599"/>
                    <a:gd name="connsiteX1" fmla="*/ 1362317 w 1362317"/>
                    <a:gd name="connsiteY1" fmla="*/ 302305 h 721599"/>
                    <a:gd name="connsiteX2" fmla="*/ 1199767 w 1362317"/>
                    <a:gd name="connsiteY2" fmla="*/ 721599 h 721599"/>
                    <a:gd name="connsiteX3" fmla="*/ 0 w 1362317"/>
                    <a:gd name="connsiteY3" fmla="*/ 262086 h 721599"/>
                    <a:gd name="connsiteX4" fmla="*/ 709897 w 1362317"/>
                    <a:gd name="connsiteY4" fmla="*/ 0 h 721599"/>
                    <a:gd name="connsiteX0" fmla="*/ 709897 w 1362317"/>
                    <a:gd name="connsiteY0" fmla="*/ 0 h 721599"/>
                    <a:gd name="connsiteX1" fmla="*/ 1362317 w 1362317"/>
                    <a:gd name="connsiteY1" fmla="*/ 302305 h 721599"/>
                    <a:gd name="connsiteX2" fmla="*/ 1199767 w 1362317"/>
                    <a:gd name="connsiteY2" fmla="*/ 721599 h 721599"/>
                    <a:gd name="connsiteX3" fmla="*/ 0 w 1362317"/>
                    <a:gd name="connsiteY3" fmla="*/ 262086 h 721599"/>
                    <a:gd name="connsiteX4" fmla="*/ 709897 w 1362317"/>
                    <a:gd name="connsiteY4" fmla="*/ 0 h 721599"/>
                    <a:gd name="connsiteX0" fmla="*/ 708924 w 1362317"/>
                    <a:gd name="connsiteY0" fmla="*/ 0 h 723773"/>
                    <a:gd name="connsiteX1" fmla="*/ 1362317 w 1362317"/>
                    <a:gd name="connsiteY1" fmla="*/ 304479 h 723773"/>
                    <a:gd name="connsiteX2" fmla="*/ 1199767 w 1362317"/>
                    <a:gd name="connsiteY2" fmla="*/ 723773 h 723773"/>
                    <a:gd name="connsiteX3" fmla="*/ 0 w 1362317"/>
                    <a:gd name="connsiteY3" fmla="*/ 264260 h 723773"/>
                    <a:gd name="connsiteX4" fmla="*/ 708924 w 1362317"/>
                    <a:gd name="connsiteY4" fmla="*/ 0 h 723773"/>
                    <a:gd name="connsiteX0" fmla="*/ 708924 w 1362317"/>
                    <a:gd name="connsiteY0" fmla="*/ 0 h 723773"/>
                    <a:gd name="connsiteX1" fmla="*/ 1362317 w 1362317"/>
                    <a:gd name="connsiteY1" fmla="*/ 304479 h 723773"/>
                    <a:gd name="connsiteX2" fmla="*/ 1199767 w 1362317"/>
                    <a:gd name="connsiteY2" fmla="*/ 723773 h 723773"/>
                    <a:gd name="connsiteX3" fmla="*/ 0 w 1362317"/>
                    <a:gd name="connsiteY3" fmla="*/ 264260 h 723773"/>
                    <a:gd name="connsiteX4" fmla="*/ 708924 w 1362317"/>
                    <a:gd name="connsiteY4" fmla="*/ 0 h 723773"/>
                    <a:gd name="connsiteX0" fmla="*/ 708924 w 1362317"/>
                    <a:gd name="connsiteY0" fmla="*/ 0 h 723773"/>
                    <a:gd name="connsiteX1" fmla="*/ 1362317 w 1362317"/>
                    <a:gd name="connsiteY1" fmla="*/ 304479 h 723773"/>
                    <a:gd name="connsiteX2" fmla="*/ 1199767 w 1362317"/>
                    <a:gd name="connsiteY2" fmla="*/ 723773 h 723773"/>
                    <a:gd name="connsiteX3" fmla="*/ 0 w 1362317"/>
                    <a:gd name="connsiteY3" fmla="*/ 264260 h 723773"/>
                    <a:gd name="connsiteX4" fmla="*/ 708924 w 1362317"/>
                    <a:gd name="connsiteY4" fmla="*/ 0 h 723773"/>
                    <a:gd name="connsiteX0" fmla="*/ 708924 w 1362317"/>
                    <a:gd name="connsiteY0" fmla="*/ 8203 h 731976"/>
                    <a:gd name="connsiteX1" fmla="*/ 1362317 w 1362317"/>
                    <a:gd name="connsiteY1" fmla="*/ 312682 h 731976"/>
                    <a:gd name="connsiteX2" fmla="*/ 1199767 w 1362317"/>
                    <a:gd name="connsiteY2" fmla="*/ 731976 h 731976"/>
                    <a:gd name="connsiteX3" fmla="*/ 0 w 1362317"/>
                    <a:gd name="connsiteY3" fmla="*/ 272463 h 731976"/>
                    <a:gd name="connsiteX4" fmla="*/ 708924 w 1362317"/>
                    <a:gd name="connsiteY4" fmla="*/ 8203 h 731976"/>
                    <a:gd name="connsiteX0" fmla="*/ 0 w 1362317"/>
                    <a:gd name="connsiteY0" fmla="*/ 38184 h 497697"/>
                    <a:gd name="connsiteX1" fmla="*/ 1362317 w 1362317"/>
                    <a:gd name="connsiteY1" fmla="*/ 78403 h 497697"/>
                    <a:gd name="connsiteX2" fmla="*/ 1199767 w 1362317"/>
                    <a:gd name="connsiteY2" fmla="*/ 497697 h 497697"/>
                    <a:gd name="connsiteX3" fmla="*/ 0 w 1362317"/>
                    <a:gd name="connsiteY3" fmla="*/ 38184 h 497697"/>
                    <a:gd name="connsiteX0" fmla="*/ 0 w 1362317"/>
                    <a:gd name="connsiteY0" fmla="*/ 254687 h 714200"/>
                    <a:gd name="connsiteX1" fmla="*/ 1362317 w 1362317"/>
                    <a:gd name="connsiteY1" fmla="*/ 294906 h 714200"/>
                    <a:gd name="connsiteX2" fmla="*/ 1199767 w 1362317"/>
                    <a:gd name="connsiteY2" fmla="*/ 714200 h 714200"/>
                    <a:gd name="connsiteX3" fmla="*/ 0 w 1362317"/>
                    <a:gd name="connsiteY3" fmla="*/ 254687 h 714200"/>
                    <a:gd name="connsiteX0" fmla="*/ 0 w 1362317"/>
                    <a:gd name="connsiteY0" fmla="*/ 262955 h 722468"/>
                    <a:gd name="connsiteX1" fmla="*/ 1362317 w 1362317"/>
                    <a:gd name="connsiteY1" fmla="*/ 303174 h 722468"/>
                    <a:gd name="connsiteX2" fmla="*/ 1199767 w 1362317"/>
                    <a:gd name="connsiteY2" fmla="*/ 722468 h 722468"/>
                    <a:gd name="connsiteX3" fmla="*/ 0 w 1362317"/>
                    <a:gd name="connsiteY3" fmla="*/ 262955 h 722468"/>
                    <a:gd name="connsiteX0" fmla="*/ 0 w 1362317"/>
                    <a:gd name="connsiteY0" fmla="*/ 269428 h 728941"/>
                    <a:gd name="connsiteX1" fmla="*/ 1362317 w 1362317"/>
                    <a:gd name="connsiteY1" fmla="*/ 309647 h 728941"/>
                    <a:gd name="connsiteX2" fmla="*/ 1199767 w 1362317"/>
                    <a:gd name="connsiteY2" fmla="*/ 728941 h 728941"/>
                    <a:gd name="connsiteX3" fmla="*/ 0 w 1362317"/>
                    <a:gd name="connsiteY3" fmla="*/ 269428 h 728941"/>
                    <a:gd name="connsiteX0" fmla="*/ 0 w 1362317"/>
                    <a:gd name="connsiteY0" fmla="*/ 258952 h 718465"/>
                    <a:gd name="connsiteX1" fmla="*/ 1362317 w 1362317"/>
                    <a:gd name="connsiteY1" fmla="*/ 299171 h 718465"/>
                    <a:gd name="connsiteX2" fmla="*/ 1199767 w 1362317"/>
                    <a:gd name="connsiteY2" fmla="*/ 718465 h 718465"/>
                    <a:gd name="connsiteX3" fmla="*/ 0 w 1362317"/>
                    <a:gd name="connsiteY3" fmla="*/ 258952 h 718465"/>
                    <a:gd name="connsiteX0" fmla="*/ 0 w 1362317"/>
                    <a:gd name="connsiteY0" fmla="*/ 258952 h 718465"/>
                    <a:gd name="connsiteX1" fmla="*/ 1362317 w 1362317"/>
                    <a:gd name="connsiteY1" fmla="*/ 299171 h 718465"/>
                    <a:gd name="connsiteX2" fmla="*/ 1199767 w 1362317"/>
                    <a:gd name="connsiteY2" fmla="*/ 718465 h 718465"/>
                    <a:gd name="connsiteX3" fmla="*/ 0 w 1362317"/>
                    <a:gd name="connsiteY3" fmla="*/ 258952 h 718465"/>
                    <a:gd name="connsiteX0" fmla="*/ 0 w 1362317"/>
                    <a:gd name="connsiteY0" fmla="*/ 260874 h 720387"/>
                    <a:gd name="connsiteX1" fmla="*/ 1362317 w 1362317"/>
                    <a:gd name="connsiteY1" fmla="*/ 301093 h 720387"/>
                    <a:gd name="connsiteX2" fmla="*/ 1199767 w 1362317"/>
                    <a:gd name="connsiteY2" fmla="*/ 720387 h 720387"/>
                    <a:gd name="connsiteX3" fmla="*/ 0 w 1362317"/>
                    <a:gd name="connsiteY3" fmla="*/ 260874 h 720387"/>
                    <a:gd name="connsiteX0" fmla="*/ 0 w 1362317"/>
                    <a:gd name="connsiteY0" fmla="*/ 264446 h 723959"/>
                    <a:gd name="connsiteX1" fmla="*/ 1362317 w 1362317"/>
                    <a:gd name="connsiteY1" fmla="*/ 304665 h 723959"/>
                    <a:gd name="connsiteX2" fmla="*/ 1199767 w 1362317"/>
                    <a:gd name="connsiteY2" fmla="*/ 723959 h 723959"/>
                    <a:gd name="connsiteX3" fmla="*/ 0 w 1362317"/>
                    <a:gd name="connsiteY3" fmla="*/ 264446 h 723959"/>
                    <a:gd name="connsiteX0" fmla="*/ 0 w 1362317"/>
                    <a:gd name="connsiteY0" fmla="*/ 264446 h 721786"/>
                    <a:gd name="connsiteX1" fmla="*/ 1362317 w 1362317"/>
                    <a:gd name="connsiteY1" fmla="*/ 304665 h 721786"/>
                    <a:gd name="connsiteX2" fmla="*/ 1198794 w 1362317"/>
                    <a:gd name="connsiteY2" fmla="*/ 721786 h 721786"/>
                    <a:gd name="connsiteX3" fmla="*/ 0 w 1362317"/>
                    <a:gd name="connsiteY3" fmla="*/ 264446 h 721786"/>
                    <a:gd name="connsiteX0" fmla="*/ 0 w 1365463"/>
                    <a:gd name="connsiteY0" fmla="*/ 264086 h 721426"/>
                    <a:gd name="connsiteX1" fmla="*/ 1365463 w 1365463"/>
                    <a:gd name="connsiteY1" fmla="*/ 305505 h 721426"/>
                    <a:gd name="connsiteX2" fmla="*/ 1198794 w 1365463"/>
                    <a:gd name="connsiteY2" fmla="*/ 721426 h 721426"/>
                    <a:gd name="connsiteX3" fmla="*/ 0 w 1365463"/>
                    <a:gd name="connsiteY3" fmla="*/ 264086 h 721426"/>
                    <a:gd name="connsiteX0" fmla="*/ 0 w 1361343"/>
                    <a:gd name="connsiteY0" fmla="*/ 265103 h 722443"/>
                    <a:gd name="connsiteX1" fmla="*/ 1361343 w 1361343"/>
                    <a:gd name="connsiteY1" fmla="*/ 303149 h 722443"/>
                    <a:gd name="connsiteX2" fmla="*/ 1198794 w 1361343"/>
                    <a:gd name="connsiteY2" fmla="*/ 722443 h 722443"/>
                    <a:gd name="connsiteX3" fmla="*/ 0 w 1361343"/>
                    <a:gd name="connsiteY3" fmla="*/ 265103 h 722443"/>
                    <a:gd name="connsiteX0" fmla="*/ 0 w 1361343"/>
                    <a:gd name="connsiteY0" fmla="*/ 268482 h 725822"/>
                    <a:gd name="connsiteX1" fmla="*/ 1361343 w 1361343"/>
                    <a:gd name="connsiteY1" fmla="*/ 306528 h 725822"/>
                    <a:gd name="connsiteX2" fmla="*/ 1198794 w 1361343"/>
                    <a:gd name="connsiteY2" fmla="*/ 725822 h 725822"/>
                    <a:gd name="connsiteX3" fmla="*/ 0 w 1361343"/>
                    <a:gd name="connsiteY3" fmla="*/ 268482 h 725822"/>
                    <a:gd name="connsiteX0" fmla="*/ 0 w 1361343"/>
                    <a:gd name="connsiteY0" fmla="*/ 268482 h 703661"/>
                    <a:gd name="connsiteX1" fmla="*/ 1361343 w 1361343"/>
                    <a:gd name="connsiteY1" fmla="*/ 306528 h 703661"/>
                    <a:gd name="connsiteX2" fmla="*/ 1206831 w 1361343"/>
                    <a:gd name="connsiteY2" fmla="*/ 703661 h 703661"/>
                    <a:gd name="connsiteX3" fmla="*/ 0 w 1361343"/>
                    <a:gd name="connsiteY3" fmla="*/ 268482 h 703661"/>
                    <a:gd name="connsiteX0" fmla="*/ 0 w 1361343"/>
                    <a:gd name="connsiteY0" fmla="*/ 268482 h 705819"/>
                    <a:gd name="connsiteX1" fmla="*/ 1361343 w 1361343"/>
                    <a:gd name="connsiteY1" fmla="*/ 306528 h 705819"/>
                    <a:gd name="connsiteX2" fmla="*/ 1207840 w 1361343"/>
                    <a:gd name="connsiteY2" fmla="*/ 705819 h 705819"/>
                    <a:gd name="connsiteX3" fmla="*/ 0 w 1361343"/>
                    <a:gd name="connsiteY3" fmla="*/ 268482 h 705819"/>
                    <a:gd name="connsiteX0" fmla="*/ 0 w 1368092"/>
                    <a:gd name="connsiteY0" fmla="*/ 272672 h 710009"/>
                    <a:gd name="connsiteX1" fmla="*/ 1368092 w 1368092"/>
                    <a:gd name="connsiteY1" fmla="*/ 297046 h 710009"/>
                    <a:gd name="connsiteX2" fmla="*/ 1207840 w 1368092"/>
                    <a:gd name="connsiteY2" fmla="*/ 710009 h 710009"/>
                    <a:gd name="connsiteX3" fmla="*/ 0 w 1368092"/>
                    <a:gd name="connsiteY3" fmla="*/ 272672 h 710009"/>
                    <a:gd name="connsiteX0" fmla="*/ 0 w 1368092"/>
                    <a:gd name="connsiteY0" fmla="*/ 274551 h 711888"/>
                    <a:gd name="connsiteX1" fmla="*/ 1368092 w 1368092"/>
                    <a:gd name="connsiteY1" fmla="*/ 298925 h 711888"/>
                    <a:gd name="connsiteX2" fmla="*/ 1207840 w 1368092"/>
                    <a:gd name="connsiteY2" fmla="*/ 711888 h 711888"/>
                    <a:gd name="connsiteX3" fmla="*/ 0 w 1368092"/>
                    <a:gd name="connsiteY3" fmla="*/ 274551 h 711888"/>
                    <a:gd name="connsiteX0" fmla="*/ 0 w 1368092"/>
                    <a:gd name="connsiteY0" fmla="*/ 274551 h 716203"/>
                    <a:gd name="connsiteX1" fmla="*/ 1368092 w 1368092"/>
                    <a:gd name="connsiteY1" fmla="*/ 298925 h 716203"/>
                    <a:gd name="connsiteX2" fmla="*/ 1209858 w 1368092"/>
                    <a:gd name="connsiteY2" fmla="*/ 716203 h 716203"/>
                    <a:gd name="connsiteX3" fmla="*/ 0 w 1368092"/>
                    <a:gd name="connsiteY3" fmla="*/ 274551 h 716203"/>
                    <a:gd name="connsiteX0" fmla="*/ 0 w 1370249"/>
                    <a:gd name="connsiteY0" fmla="*/ 274870 h 715513"/>
                    <a:gd name="connsiteX1" fmla="*/ 1370249 w 1370249"/>
                    <a:gd name="connsiteY1" fmla="*/ 298235 h 715513"/>
                    <a:gd name="connsiteX2" fmla="*/ 1212015 w 1370249"/>
                    <a:gd name="connsiteY2" fmla="*/ 715513 h 715513"/>
                    <a:gd name="connsiteX3" fmla="*/ 0 w 1370249"/>
                    <a:gd name="connsiteY3" fmla="*/ 274870 h 715513"/>
                    <a:gd name="connsiteX0" fmla="*/ 0 w 1370249"/>
                    <a:gd name="connsiteY0" fmla="*/ 274870 h 718540"/>
                    <a:gd name="connsiteX1" fmla="*/ 1370249 w 1370249"/>
                    <a:gd name="connsiteY1" fmla="*/ 298235 h 718540"/>
                    <a:gd name="connsiteX2" fmla="*/ 1205545 w 1370249"/>
                    <a:gd name="connsiteY2" fmla="*/ 718540 h 718540"/>
                    <a:gd name="connsiteX3" fmla="*/ 0 w 1370249"/>
                    <a:gd name="connsiteY3" fmla="*/ 274870 h 718540"/>
                    <a:gd name="connsiteX0" fmla="*/ 0 w 1361483"/>
                    <a:gd name="connsiteY0" fmla="*/ 271952 h 715622"/>
                    <a:gd name="connsiteX1" fmla="*/ 1361483 w 1361483"/>
                    <a:gd name="connsiteY1" fmla="*/ 304675 h 715622"/>
                    <a:gd name="connsiteX2" fmla="*/ 1205545 w 1361483"/>
                    <a:gd name="connsiteY2" fmla="*/ 715622 h 715622"/>
                    <a:gd name="connsiteX3" fmla="*/ 0 w 1361483"/>
                    <a:gd name="connsiteY3" fmla="*/ 271952 h 715622"/>
                    <a:gd name="connsiteX0" fmla="*/ 0 w 1364650"/>
                    <a:gd name="connsiteY0" fmla="*/ 271597 h 716416"/>
                    <a:gd name="connsiteX1" fmla="*/ 1364650 w 1364650"/>
                    <a:gd name="connsiteY1" fmla="*/ 305469 h 716416"/>
                    <a:gd name="connsiteX2" fmla="*/ 1208712 w 1364650"/>
                    <a:gd name="connsiteY2" fmla="*/ 716416 h 716416"/>
                    <a:gd name="connsiteX3" fmla="*/ 0 w 1364650"/>
                    <a:gd name="connsiteY3" fmla="*/ 271597 h 716416"/>
                    <a:gd name="connsiteX0" fmla="*/ 0 w 1364650"/>
                    <a:gd name="connsiteY0" fmla="*/ 271597 h 717425"/>
                    <a:gd name="connsiteX1" fmla="*/ 1364650 w 1364650"/>
                    <a:gd name="connsiteY1" fmla="*/ 305469 h 717425"/>
                    <a:gd name="connsiteX2" fmla="*/ 1206555 w 1364650"/>
                    <a:gd name="connsiteY2" fmla="*/ 717425 h 717425"/>
                    <a:gd name="connsiteX3" fmla="*/ 0 w 1364650"/>
                    <a:gd name="connsiteY3" fmla="*/ 271597 h 717425"/>
                    <a:gd name="connsiteX0" fmla="*/ 0 w 1364789"/>
                    <a:gd name="connsiteY0" fmla="*/ 273246 h 719074"/>
                    <a:gd name="connsiteX1" fmla="*/ 1364789 w 1364789"/>
                    <a:gd name="connsiteY1" fmla="*/ 301795 h 719074"/>
                    <a:gd name="connsiteX2" fmla="*/ 1206555 w 1364789"/>
                    <a:gd name="connsiteY2" fmla="*/ 719074 h 719074"/>
                    <a:gd name="connsiteX3" fmla="*/ 0 w 1364789"/>
                    <a:gd name="connsiteY3" fmla="*/ 273246 h 719074"/>
                    <a:gd name="connsiteX0" fmla="*/ 0 w 1357310"/>
                    <a:gd name="connsiteY0" fmla="*/ 272975 h 719672"/>
                    <a:gd name="connsiteX1" fmla="*/ 1357310 w 1357310"/>
                    <a:gd name="connsiteY1" fmla="*/ 302393 h 719672"/>
                    <a:gd name="connsiteX2" fmla="*/ 1199076 w 1357310"/>
                    <a:gd name="connsiteY2" fmla="*/ 719672 h 719672"/>
                    <a:gd name="connsiteX3" fmla="*/ 0 w 1357310"/>
                    <a:gd name="connsiteY3" fmla="*/ 272975 h 719672"/>
                    <a:gd name="connsiteX0" fmla="*/ 0 w 1357310"/>
                    <a:gd name="connsiteY0" fmla="*/ 272975 h 718663"/>
                    <a:gd name="connsiteX1" fmla="*/ 1357310 w 1357310"/>
                    <a:gd name="connsiteY1" fmla="*/ 302393 h 718663"/>
                    <a:gd name="connsiteX2" fmla="*/ 1201232 w 1357310"/>
                    <a:gd name="connsiteY2" fmla="*/ 718663 h 718663"/>
                    <a:gd name="connsiteX3" fmla="*/ 0 w 1357310"/>
                    <a:gd name="connsiteY3" fmla="*/ 272975 h 718663"/>
                    <a:gd name="connsiteX0" fmla="*/ 0 w 1359467"/>
                    <a:gd name="connsiteY0" fmla="*/ 273289 h 718977"/>
                    <a:gd name="connsiteX1" fmla="*/ 1359467 w 1359467"/>
                    <a:gd name="connsiteY1" fmla="*/ 301699 h 718977"/>
                    <a:gd name="connsiteX2" fmla="*/ 1201232 w 1359467"/>
                    <a:gd name="connsiteY2" fmla="*/ 718977 h 718977"/>
                    <a:gd name="connsiteX3" fmla="*/ 0 w 1359467"/>
                    <a:gd name="connsiteY3" fmla="*/ 273289 h 718977"/>
                    <a:gd name="connsiteX0" fmla="*/ 0 w 1359467"/>
                    <a:gd name="connsiteY0" fmla="*/ 277824 h 723512"/>
                    <a:gd name="connsiteX1" fmla="*/ 1359467 w 1359467"/>
                    <a:gd name="connsiteY1" fmla="*/ 306234 h 723512"/>
                    <a:gd name="connsiteX2" fmla="*/ 1201232 w 1359467"/>
                    <a:gd name="connsiteY2" fmla="*/ 723512 h 723512"/>
                    <a:gd name="connsiteX3" fmla="*/ 0 w 1359467"/>
                    <a:gd name="connsiteY3" fmla="*/ 277824 h 723512"/>
                    <a:gd name="connsiteX0" fmla="*/ 0 w 1359607"/>
                    <a:gd name="connsiteY0" fmla="*/ 279487 h 725175"/>
                    <a:gd name="connsiteX1" fmla="*/ 1359607 w 1359607"/>
                    <a:gd name="connsiteY1" fmla="*/ 302573 h 725175"/>
                    <a:gd name="connsiteX2" fmla="*/ 1201232 w 1359607"/>
                    <a:gd name="connsiteY2" fmla="*/ 725175 h 725175"/>
                    <a:gd name="connsiteX3" fmla="*/ 0 w 1359607"/>
                    <a:gd name="connsiteY3" fmla="*/ 279487 h 725175"/>
                    <a:gd name="connsiteX0" fmla="*/ 0 w 1359607"/>
                    <a:gd name="connsiteY0" fmla="*/ 279487 h 725315"/>
                    <a:gd name="connsiteX1" fmla="*/ 1359607 w 1359607"/>
                    <a:gd name="connsiteY1" fmla="*/ 302573 h 725315"/>
                    <a:gd name="connsiteX2" fmla="*/ 1206554 w 1359607"/>
                    <a:gd name="connsiteY2" fmla="*/ 725315 h 725315"/>
                    <a:gd name="connsiteX3" fmla="*/ 0 w 1359607"/>
                    <a:gd name="connsiteY3" fmla="*/ 279487 h 725315"/>
                    <a:gd name="connsiteX0" fmla="*/ 0 w 1363921"/>
                    <a:gd name="connsiteY0" fmla="*/ 280122 h 723932"/>
                    <a:gd name="connsiteX1" fmla="*/ 1363921 w 1363921"/>
                    <a:gd name="connsiteY1" fmla="*/ 301190 h 723932"/>
                    <a:gd name="connsiteX2" fmla="*/ 1210868 w 1363921"/>
                    <a:gd name="connsiteY2" fmla="*/ 723932 h 723932"/>
                    <a:gd name="connsiteX3" fmla="*/ 0 w 1363921"/>
                    <a:gd name="connsiteY3" fmla="*/ 280122 h 723932"/>
                    <a:gd name="connsiteX0" fmla="*/ 0 w 1367141"/>
                    <a:gd name="connsiteY0" fmla="*/ 279754 h 724732"/>
                    <a:gd name="connsiteX1" fmla="*/ 1367141 w 1367141"/>
                    <a:gd name="connsiteY1" fmla="*/ 301990 h 724732"/>
                    <a:gd name="connsiteX2" fmla="*/ 1214088 w 1367141"/>
                    <a:gd name="connsiteY2" fmla="*/ 724732 h 724732"/>
                    <a:gd name="connsiteX3" fmla="*/ 0 w 1367141"/>
                    <a:gd name="connsiteY3" fmla="*/ 279754 h 724732"/>
                  </a:gdLst>
                  <a:ahLst/>
                  <a:cxnLst>
                    <a:cxn ang="0">
                      <a:pos x="connsiteX0" y="connsiteY0"/>
                    </a:cxn>
                    <a:cxn ang="0">
                      <a:pos x="connsiteX1" y="connsiteY1"/>
                    </a:cxn>
                    <a:cxn ang="0">
                      <a:pos x="connsiteX2" y="connsiteY2"/>
                    </a:cxn>
                    <a:cxn ang="0">
                      <a:pos x="connsiteX3" y="connsiteY3"/>
                    </a:cxn>
                  </a:cxnLst>
                  <a:rect l="l" t="t" r="r" b="b"/>
                  <a:pathLst>
                    <a:path w="1367141" h="724732">
                      <a:moveTo>
                        <a:pt x="0" y="279754"/>
                      </a:moveTo>
                      <a:cubicBezTo>
                        <a:pt x="584688" y="-276911"/>
                        <a:pt x="1242022" y="142100"/>
                        <a:pt x="1367141" y="301990"/>
                      </a:cubicBezTo>
                      <a:lnTo>
                        <a:pt x="1214088" y="724732"/>
                      </a:lnTo>
                      <a:lnTo>
                        <a:pt x="0" y="279754"/>
                      </a:lnTo>
                      <a:close/>
                    </a:path>
                  </a:pathLst>
                </a:custGeom>
                <a:solidFill>
                  <a:schemeClr val="tx2">
                    <a:lumMod val="60000"/>
                    <a:lumOff val="4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dirty="0">
                    <a:latin typeface="Arial" panose="020B0604020202020204" pitchFamily="34" charset="0"/>
                    <a:cs typeface="Arial" panose="020B0604020202020204" pitchFamily="34" charset="0"/>
                  </a:endParaRPr>
                </a:p>
              </p:txBody>
            </p:sp>
            <p:sp>
              <p:nvSpPr>
                <p:cNvPr id="112" name="Oval 17"/>
                <p:cNvSpPr/>
                <p:nvPr/>
              </p:nvSpPr>
              <p:spPr>
                <a:xfrm rot="17703948">
                  <a:off x="3296485" y="2321894"/>
                  <a:ext cx="3117060" cy="1642306"/>
                </a:xfrm>
                <a:custGeom>
                  <a:avLst/>
                  <a:gdLst>
                    <a:gd name="connsiteX0" fmla="*/ 0 w 1417186"/>
                    <a:gd name="connsiteY0" fmla="*/ 0 h 786920"/>
                    <a:gd name="connsiteX1" fmla="*/ 1417186 w 1417186"/>
                    <a:gd name="connsiteY1" fmla="*/ 0 h 786920"/>
                    <a:gd name="connsiteX2" fmla="*/ 1417186 w 1417186"/>
                    <a:gd name="connsiteY2" fmla="*/ 786920 h 786920"/>
                    <a:gd name="connsiteX3" fmla="*/ 0 w 1417186"/>
                    <a:gd name="connsiteY3" fmla="*/ 786920 h 786920"/>
                    <a:gd name="connsiteX4" fmla="*/ 0 w 1417186"/>
                    <a:gd name="connsiteY4" fmla="*/ 0 h 786920"/>
                    <a:gd name="connsiteX0" fmla="*/ 0 w 1417186"/>
                    <a:gd name="connsiteY0" fmla="*/ 0 h 1233792"/>
                    <a:gd name="connsiteX1" fmla="*/ 1417186 w 1417186"/>
                    <a:gd name="connsiteY1" fmla="*/ 0 h 1233792"/>
                    <a:gd name="connsiteX2" fmla="*/ 1258293 w 1417186"/>
                    <a:gd name="connsiteY2" fmla="*/ 1233792 h 1233792"/>
                    <a:gd name="connsiteX3" fmla="*/ 0 w 1417186"/>
                    <a:gd name="connsiteY3" fmla="*/ 786920 h 1233792"/>
                    <a:gd name="connsiteX4" fmla="*/ 0 w 1417186"/>
                    <a:gd name="connsiteY4" fmla="*/ 0 h 1233792"/>
                    <a:gd name="connsiteX0" fmla="*/ 0 w 1417186"/>
                    <a:gd name="connsiteY0" fmla="*/ 0 h 1233792"/>
                    <a:gd name="connsiteX1" fmla="*/ 1417186 w 1417186"/>
                    <a:gd name="connsiteY1" fmla="*/ 0 h 1233792"/>
                    <a:gd name="connsiteX2" fmla="*/ 1258293 w 1417186"/>
                    <a:gd name="connsiteY2" fmla="*/ 1233792 h 1233792"/>
                    <a:gd name="connsiteX3" fmla="*/ 23978 w 1417186"/>
                    <a:gd name="connsiteY3" fmla="*/ 784531 h 1233792"/>
                    <a:gd name="connsiteX4" fmla="*/ 0 w 1417186"/>
                    <a:gd name="connsiteY4" fmla="*/ 0 h 1233792"/>
                    <a:gd name="connsiteX0" fmla="*/ 0 w 1258293"/>
                    <a:gd name="connsiteY0" fmla="*/ 0 h 1233792"/>
                    <a:gd name="connsiteX1" fmla="*/ 873197 w 1258293"/>
                    <a:gd name="connsiteY1" fmla="*/ 519141 h 1233792"/>
                    <a:gd name="connsiteX2" fmla="*/ 1258293 w 1258293"/>
                    <a:gd name="connsiteY2" fmla="*/ 1233792 h 1233792"/>
                    <a:gd name="connsiteX3" fmla="*/ 23978 w 1258293"/>
                    <a:gd name="connsiteY3" fmla="*/ 784531 h 1233792"/>
                    <a:gd name="connsiteX4" fmla="*/ 0 w 1258293"/>
                    <a:gd name="connsiteY4" fmla="*/ 0 h 1233792"/>
                    <a:gd name="connsiteX0" fmla="*/ 0 w 1419519"/>
                    <a:gd name="connsiteY0" fmla="*/ 0 h 1233792"/>
                    <a:gd name="connsiteX1" fmla="*/ 1419519 w 1419519"/>
                    <a:gd name="connsiteY1" fmla="*/ 825528 h 1233792"/>
                    <a:gd name="connsiteX2" fmla="*/ 1258293 w 1419519"/>
                    <a:gd name="connsiteY2" fmla="*/ 1233792 h 1233792"/>
                    <a:gd name="connsiteX3" fmla="*/ 23978 w 1419519"/>
                    <a:gd name="connsiteY3" fmla="*/ 784531 h 1233792"/>
                    <a:gd name="connsiteX4" fmla="*/ 0 w 1419519"/>
                    <a:gd name="connsiteY4" fmla="*/ 0 h 1233792"/>
                    <a:gd name="connsiteX0" fmla="*/ 0 w 1396993"/>
                    <a:gd name="connsiteY0" fmla="*/ 0 h 1233792"/>
                    <a:gd name="connsiteX1" fmla="*/ 1396993 w 1396993"/>
                    <a:gd name="connsiteY1" fmla="*/ 793869 h 1233792"/>
                    <a:gd name="connsiteX2" fmla="*/ 1258293 w 1396993"/>
                    <a:gd name="connsiteY2" fmla="*/ 1233792 h 1233792"/>
                    <a:gd name="connsiteX3" fmla="*/ 23978 w 1396993"/>
                    <a:gd name="connsiteY3" fmla="*/ 784531 h 1233792"/>
                    <a:gd name="connsiteX4" fmla="*/ 0 w 1396993"/>
                    <a:gd name="connsiteY4" fmla="*/ 0 h 1233792"/>
                    <a:gd name="connsiteX0" fmla="*/ 0 w 1383084"/>
                    <a:gd name="connsiteY0" fmla="*/ 0 h 1233792"/>
                    <a:gd name="connsiteX1" fmla="*/ 1383084 w 1383084"/>
                    <a:gd name="connsiteY1" fmla="*/ 800098 h 1233792"/>
                    <a:gd name="connsiteX2" fmla="*/ 1258293 w 1383084"/>
                    <a:gd name="connsiteY2" fmla="*/ 1233792 h 1233792"/>
                    <a:gd name="connsiteX3" fmla="*/ 23978 w 1383084"/>
                    <a:gd name="connsiteY3" fmla="*/ 784531 h 1233792"/>
                    <a:gd name="connsiteX4" fmla="*/ 0 w 1383084"/>
                    <a:gd name="connsiteY4" fmla="*/ 0 h 1233792"/>
                    <a:gd name="connsiteX0" fmla="*/ 713140 w 1359106"/>
                    <a:gd name="connsiteY0" fmla="*/ 0 h 762372"/>
                    <a:gd name="connsiteX1" fmla="*/ 1359106 w 1359106"/>
                    <a:gd name="connsiteY1" fmla="*/ 328678 h 762372"/>
                    <a:gd name="connsiteX2" fmla="*/ 1234315 w 1359106"/>
                    <a:gd name="connsiteY2" fmla="*/ 762372 h 762372"/>
                    <a:gd name="connsiteX3" fmla="*/ 0 w 1359106"/>
                    <a:gd name="connsiteY3" fmla="*/ 313111 h 762372"/>
                    <a:gd name="connsiteX4" fmla="*/ 713140 w 1359106"/>
                    <a:gd name="connsiteY4" fmla="*/ 0 h 762372"/>
                    <a:gd name="connsiteX0" fmla="*/ 713140 w 1359106"/>
                    <a:gd name="connsiteY0" fmla="*/ 0 h 762372"/>
                    <a:gd name="connsiteX1" fmla="*/ 1359106 w 1359106"/>
                    <a:gd name="connsiteY1" fmla="*/ 328678 h 762372"/>
                    <a:gd name="connsiteX2" fmla="*/ 1234315 w 1359106"/>
                    <a:gd name="connsiteY2" fmla="*/ 762372 h 762372"/>
                    <a:gd name="connsiteX3" fmla="*/ 0 w 1359106"/>
                    <a:gd name="connsiteY3" fmla="*/ 313111 h 762372"/>
                    <a:gd name="connsiteX4" fmla="*/ 713140 w 1359106"/>
                    <a:gd name="connsiteY4" fmla="*/ 0 h 762372"/>
                    <a:gd name="connsiteX0" fmla="*/ 713140 w 1359106"/>
                    <a:gd name="connsiteY0" fmla="*/ 1014 h 763386"/>
                    <a:gd name="connsiteX1" fmla="*/ 1359106 w 1359106"/>
                    <a:gd name="connsiteY1" fmla="*/ 329692 h 763386"/>
                    <a:gd name="connsiteX2" fmla="*/ 1234315 w 1359106"/>
                    <a:gd name="connsiteY2" fmla="*/ 763386 h 763386"/>
                    <a:gd name="connsiteX3" fmla="*/ 0 w 1359106"/>
                    <a:gd name="connsiteY3" fmla="*/ 314125 h 763386"/>
                    <a:gd name="connsiteX4" fmla="*/ 713140 w 1359106"/>
                    <a:gd name="connsiteY4" fmla="*/ 1014 h 763386"/>
                    <a:gd name="connsiteX0" fmla="*/ 713140 w 1359106"/>
                    <a:gd name="connsiteY0" fmla="*/ 1014 h 763386"/>
                    <a:gd name="connsiteX1" fmla="*/ 1359106 w 1359106"/>
                    <a:gd name="connsiteY1" fmla="*/ 329692 h 763386"/>
                    <a:gd name="connsiteX2" fmla="*/ 1234315 w 1359106"/>
                    <a:gd name="connsiteY2" fmla="*/ 763386 h 763386"/>
                    <a:gd name="connsiteX3" fmla="*/ 0 w 1359106"/>
                    <a:gd name="connsiteY3" fmla="*/ 314125 h 763386"/>
                    <a:gd name="connsiteX4" fmla="*/ 713140 w 1359106"/>
                    <a:gd name="connsiteY4" fmla="*/ 1014 h 763386"/>
                    <a:gd name="connsiteX0" fmla="*/ 713140 w 1359106"/>
                    <a:gd name="connsiteY0" fmla="*/ 1138 h 763510"/>
                    <a:gd name="connsiteX1" fmla="*/ 1359106 w 1359106"/>
                    <a:gd name="connsiteY1" fmla="*/ 329816 h 763510"/>
                    <a:gd name="connsiteX2" fmla="*/ 1234315 w 1359106"/>
                    <a:gd name="connsiteY2" fmla="*/ 763510 h 763510"/>
                    <a:gd name="connsiteX3" fmla="*/ 0 w 1359106"/>
                    <a:gd name="connsiteY3" fmla="*/ 314249 h 763510"/>
                    <a:gd name="connsiteX4" fmla="*/ 713140 w 1359106"/>
                    <a:gd name="connsiteY4" fmla="*/ 1138 h 763510"/>
                    <a:gd name="connsiteX0" fmla="*/ 717099 w 1363065"/>
                    <a:gd name="connsiteY0" fmla="*/ 1138 h 763510"/>
                    <a:gd name="connsiteX1" fmla="*/ 1363065 w 1363065"/>
                    <a:gd name="connsiteY1" fmla="*/ 329816 h 763510"/>
                    <a:gd name="connsiteX2" fmla="*/ 1238274 w 1363065"/>
                    <a:gd name="connsiteY2" fmla="*/ 763510 h 763510"/>
                    <a:gd name="connsiteX3" fmla="*/ 0 w 1363065"/>
                    <a:gd name="connsiteY3" fmla="*/ 282104 h 763510"/>
                    <a:gd name="connsiteX4" fmla="*/ 717099 w 1363065"/>
                    <a:gd name="connsiteY4" fmla="*/ 1138 h 763510"/>
                    <a:gd name="connsiteX0" fmla="*/ 712978 w 1358944"/>
                    <a:gd name="connsiteY0" fmla="*/ 1138 h 763510"/>
                    <a:gd name="connsiteX1" fmla="*/ 1358944 w 1358944"/>
                    <a:gd name="connsiteY1" fmla="*/ 329816 h 763510"/>
                    <a:gd name="connsiteX2" fmla="*/ 1234153 w 1358944"/>
                    <a:gd name="connsiteY2" fmla="*/ 763510 h 763510"/>
                    <a:gd name="connsiteX3" fmla="*/ 0 w 1358944"/>
                    <a:gd name="connsiteY3" fmla="*/ 285477 h 763510"/>
                    <a:gd name="connsiteX4" fmla="*/ 712978 w 1358944"/>
                    <a:gd name="connsiteY4" fmla="*/ 1138 h 763510"/>
                    <a:gd name="connsiteX0" fmla="*/ 716351 w 1362317"/>
                    <a:gd name="connsiteY0" fmla="*/ 1138 h 763510"/>
                    <a:gd name="connsiteX1" fmla="*/ 1362317 w 1362317"/>
                    <a:gd name="connsiteY1" fmla="*/ 329816 h 763510"/>
                    <a:gd name="connsiteX2" fmla="*/ 1237526 w 1362317"/>
                    <a:gd name="connsiteY2" fmla="*/ 763510 h 763510"/>
                    <a:gd name="connsiteX3" fmla="*/ 0 w 1362317"/>
                    <a:gd name="connsiteY3" fmla="*/ 289597 h 763510"/>
                    <a:gd name="connsiteX4" fmla="*/ 716351 w 1362317"/>
                    <a:gd name="connsiteY4" fmla="*/ 1138 h 763510"/>
                    <a:gd name="connsiteX0" fmla="*/ 716351 w 1362317"/>
                    <a:gd name="connsiteY0" fmla="*/ 1138 h 749110"/>
                    <a:gd name="connsiteX1" fmla="*/ 1362317 w 1362317"/>
                    <a:gd name="connsiteY1" fmla="*/ 329816 h 749110"/>
                    <a:gd name="connsiteX2" fmla="*/ 1199767 w 1362317"/>
                    <a:gd name="connsiteY2" fmla="*/ 749110 h 749110"/>
                    <a:gd name="connsiteX3" fmla="*/ 0 w 1362317"/>
                    <a:gd name="connsiteY3" fmla="*/ 289597 h 749110"/>
                    <a:gd name="connsiteX4" fmla="*/ 716351 w 1362317"/>
                    <a:gd name="connsiteY4" fmla="*/ 1138 h 749110"/>
                    <a:gd name="connsiteX0" fmla="*/ 709897 w 1362317"/>
                    <a:gd name="connsiteY0" fmla="*/ 1289 h 722888"/>
                    <a:gd name="connsiteX1" fmla="*/ 1362317 w 1362317"/>
                    <a:gd name="connsiteY1" fmla="*/ 303594 h 722888"/>
                    <a:gd name="connsiteX2" fmla="*/ 1199767 w 1362317"/>
                    <a:gd name="connsiteY2" fmla="*/ 722888 h 722888"/>
                    <a:gd name="connsiteX3" fmla="*/ 0 w 1362317"/>
                    <a:gd name="connsiteY3" fmla="*/ 263375 h 722888"/>
                    <a:gd name="connsiteX4" fmla="*/ 709897 w 1362317"/>
                    <a:gd name="connsiteY4" fmla="*/ 1289 h 722888"/>
                    <a:gd name="connsiteX0" fmla="*/ 709897 w 1362317"/>
                    <a:gd name="connsiteY0" fmla="*/ 0 h 721599"/>
                    <a:gd name="connsiteX1" fmla="*/ 1362317 w 1362317"/>
                    <a:gd name="connsiteY1" fmla="*/ 302305 h 721599"/>
                    <a:gd name="connsiteX2" fmla="*/ 1199767 w 1362317"/>
                    <a:gd name="connsiteY2" fmla="*/ 721599 h 721599"/>
                    <a:gd name="connsiteX3" fmla="*/ 0 w 1362317"/>
                    <a:gd name="connsiteY3" fmla="*/ 262086 h 721599"/>
                    <a:gd name="connsiteX4" fmla="*/ 709897 w 1362317"/>
                    <a:gd name="connsiteY4" fmla="*/ 0 h 721599"/>
                    <a:gd name="connsiteX0" fmla="*/ 709897 w 1362317"/>
                    <a:gd name="connsiteY0" fmla="*/ 0 h 721599"/>
                    <a:gd name="connsiteX1" fmla="*/ 1362317 w 1362317"/>
                    <a:gd name="connsiteY1" fmla="*/ 302305 h 721599"/>
                    <a:gd name="connsiteX2" fmla="*/ 1199767 w 1362317"/>
                    <a:gd name="connsiteY2" fmla="*/ 721599 h 721599"/>
                    <a:gd name="connsiteX3" fmla="*/ 0 w 1362317"/>
                    <a:gd name="connsiteY3" fmla="*/ 262086 h 721599"/>
                    <a:gd name="connsiteX4" fmla="*/ 709897 w 1362317"/>
                    <a:gd name="connsiteY4" fmla="*/ 0 h 721599"/>
                    <a:gd name="connsiteX0" fmla="*/ 709897 w 1362317"/>
                    <a:gd name="connsiteY0" fmla="*/ 0 h 721599"/>
                    <a:gd name="connsiteX1" fmla="*/ 1362317 w 1362317"/>
                    <a:gd name="connsiteY1" fmla="*/ 302305 h 721599"/>
                    <a:gd name="connsiteX2" fmla="*/ 1199767 w 1362317"/>
                    <a:gd name="connsiteY2" fmla="*/ 721599 h 721599"/>
                    <a:gd name="connsiteX3" fmla="*/ 0 w 1362317"/>
                    <a:gd name="connsiteY3" fmla="*/ 262086 h 721599"/>
                    <a:gd name="connsiteX4" fmla="*/ 709897 w 1362317"/>
                    <a:gd name="connsiteY4" fmla="*/ 0 h 721599"/>
                    <a:gd name="connsiteX0" fmla="*/ 709897 w 1362317"/>
                    <a:gd name="connsiteY0" fmla="*/ 0 h 721599"/>
                    <a:gd name="connsiteX1" fmla="*/ 1362317 w 1362317"/>
                    <a:gd name="connsiteY1" fmla="*/ 302305 h 721599"/>
                    <a:gd name="connsiteX2" fmla="*/ 1199767 w 1362317"/>
                    <a:gd name="connsiteY2" fmla="*/ 721599 h 721599"/>
                    <a:gd name="connsiteX3" fmla="*/ 0 w 1362317"/>
                    <a:gd name="connsiteY3" fmla="*/ 262086 h 721599"/>
                    <a:gd name="connsiteX4" fmla="*/ 709897 w 1362317"/>
                    <a:gd name="connsiteY4" fmla="*/ 0 h 721599"/>
                    <a:gd name="connsiteX0" fmla="*/ 709897 w 1362317"/>
                    <a:gd name="connsiteY0" fmla="*/ 0 h 721599"/>
                    <a:gd name="connsiteX1" fmla="*/ 1362317 w 1362317"/>
                    <a:gd name="connsiteY1" fmla="*/ 302305 h 721599"/>
                    <a:gd name="connsiteX2" fmla="*/ 1199767 w 1362317"/>
                    <a:gd name="connsiteY2" fmla="*/ 721599 h 721599"/>
                    <a:gd name="connsiteX3" fmla="*/ 0 w 1362317"/>
                    <a:gd name="connsiteY3" fmla="*/ 262086 h 721599"/>
                    <a:gd name="connsiteX4" fmla="*/ 709897 w 1362317"/>
                    <a:gd name="connsiteY4" fmla="*/ 0 h 721599"/>
                    <a:gd name="connsiteX0" fmla="*/ 709897 w 1362317"/>
                    <a:gd name="connsiteY0" fmla="*/ 0 h 721599"/>
                    <a:gd name="connsiteX1" fmla="*/ 1362317 w 1362317"/>
                    <a:gd name="connsiteY1" fmla="*/ 302305 h 721599"/>
                    <a:gd name="connsiteX2" fmla="*/ 1199767 w 1362317"/>
                    <a:gd name="connsiteY2" fmla="*/ 721599 h 721599"/>
                    <a:gd name="connsiteX3" fmla="*/ 0 w 1362317"/>
                    <a:gd name="connsiteY3" fmla="*/ 262086 h 721599"/>
                    <a:gd name="connsiteX4" fmla="*/ 709897 w 1362317"/>
                    <a:gd name="connsiteY4" fmla="*/ 0 h 721599"/>
                    <a:gd name="connsiteX0" fmla="*/ 709897 w 1362317"/>
                    <a:gd name="connsiteY0" fmla="*/ 0 h 721599"/>
                    <a:gd name="connsiteX1" fmla="*/ 1362317 w 1362317"/>
                    <a:gd name="connsiteY1" fmla="*/ 302305 h 721599"/>
                    <a:gd name="connsiteX2" fmla="*/ 1199767 w 1362317"/>
                    <a:gd name="connsiteY2" fmla="*/ 721599 h 721599"/>
                    <a:gd name="connsiteX3" fmla="*/ 0 w 1362317"/>
                    <a:gd name="connsiteY3" fmla="*/ 262086 h 721599"/>
                    <a:gd name="connsiteX4" fmla="*/ 709897 w 1362317"/>
                    <a:gd name="connsiteY4" fmla="*/ 0 h 721599"/>
                    <a:gd name="connsiteX0" fmla="*/ 708924 w 1362317"/>
                    <a:gd name="connsiteY0" fmla="*/ 0 h 723773"/>
                    <a:gd name="connsiteX1" fmla="*/ 1362317 w 1362317"/>
                    <a:gd name="connsiteY1" fmla="*/ 304479 h 723773"/>
                    <a:gd name="connsiteX2" fmla="*/ 1199767 w 1362317"/>
                    <a:gd name="connsiteY2" fmla="*/ 723773 h 723773"/>
                    <a:gd name="connsiteX3" fmla="*/ 0 w 1362317"/>
                    <a:gd name="connsiteY3" fmla="*/ 264260 h 723773"/>
                    <a:gd name="connsiteX4" fmla="*/ 708924 w 1362317"/>
                    <a:gd name="connsiteY4" fmla="*/ 0 h 723773"/>
                    <a:gd name="connsiteX0" fmla="*/ 708924 w 1362317"/>
                    <a:gd name="connsiteY0" fmla="*/ 0 h 723773"/>
                    <a:gd name="connsiteX1" fmla="*/ 1362317 w 1362317"/>
                    <a:gd name="connsiteY1" fmla="*/ 304479 h 723773"/>
                    <a:gd name="connsiteX2" fmla="*/ 1199767 w 1362317"/>
                    <a:gd name="connsiteY2" fmla="*/ 723773 h 723773"/>
                    <a:gd name="connsiteX3" fmla="*/ 0 w 1362317"/>
                    <a:gd name="connsiteY3" fmla="*/ 264260 h 723773"/>
                    <a:gd name="connsiteX4" fmla="*/ 708924 w 1362317"/>
                    <a:gd name="connsiteY4" fmla="*/ 0 h 723773"/>
                    <a:gd name="connsiteX0" fmla="*/ 708924 w 1362317"/>
                    <a:gd name="connsiteY0" fmla="*/ 0 h 723773"/>
                    <a:gd name="connsiteX1" fmla="*/ 1362317 w 1362317"/>
                    <a:gd name="connsiteY1" fmla="*/ 304479 h 723773"/>
                    <a:gd name="connsiteX2" fmla="*/ 1199767 w 1362317"/>
                    <a:gd name="connsiteY2" fmla="*/ 723773 h 723773"/>
                    <a:gd name="connsiteX3" fmla="*/ 0 w 1362317"/>
                    <a:gd name="connsiteY3" fmla="*/ 264260 h 723773"/>
                    <a:gd name="connsiteX4" fmla="*/ 708924 w 1362317"/>
                    <a:gd name="connsiteY4" fmla="*/ 0 h 723773"/>
                    <a:gd name="connsiteX0" fmla="*/ 708924 w 1362317"/>
                    <a:gd name="connsiteY0" fmla="*/ 8203 h 731976"/>
                    <a:gd name="connsiteX1" fmla="*/ 1362317 w 1362317"/>
                    <a:gd name="connsiteY1" fmla="*/ 312682 h 731976"/>
                    <a:gd name="connsiteX2" fmla="*/ 1199767 w 1362317"/>
                    <a:gd name="connsiteY2" fmla="*/ 731976 h 731976"/>
                    <a:gd name="connsiteX3" fmla="*/ 0 w 1362317"/>
                    <a:gd name="connsiteY3" fmla="*/ 272463 h 731976"/>
                    <a:gd name="connsiteX4" fmla="*/ 708924 w 1362317"/>
                    <a:gd name="connsiteY4" fmla="*/ 8203 h 731976"/>
                    <a:gd name="connsiteX0" fmla="*/ 0 w 1362317"/>
                    <a:gd name="connsiteY0" fmla="*/ 38184 h 497697"/>
                    <a:gd name="connsiteX1" fmla="*/ 1362317 w 1362317"/>
                    <a:gd name="connsiteY1" fmla="*/ 78403 h 497697"/>
                    <a:gd name="connsiteX2" fmla="*/ 1199767 w 1362317"/>
                    <a:gd name="connsiteY2" fmla="*/ 497697 h 497697"/>
                    <a:gd name="connsiteX3" fmla="*/ 0 w 1362317"/>
                    <a:gd name="connsiteY3" fmla="*/ 38184 h 497697"/>
                    <a:gd name="connsiteX0" fmla="*/ 0 w 1362317"/>
                    <a:gd name="connsiteY0" fmla="*/ 254687 h 714200"/>
                    <a:gd name="connsiteX1" fmla="*/ 1362317 w 1362317"/>
                    <a:gd name="connsiteY1" fmla="*/ 294906 h 714200"/>
                    <a:gd name="connsiteX2" fmla="*/ 1199767 w 1362317"/>
                    <a:gd name="connsiteY2" fmla="*/ 714200 h 714200"/>
                    <a:gd name="connsiteX3" fmla="*/ 0 w 1362317"/>
                    <a:gd name="connsiteY3" fmla="*/ 254687 h 714200"/>
                    <a:gd name="connsiteX0" fmla="*/ 0 w 1362317"/>
                    <a:gd name="connsiteY0" fmla="*/ 262955 h 722468"/>
                    <a:gd name="connsiteX1" fmla="*/ 1362317 w 1362317"/>
                    <a:gd name="connsiteY1" fmla="*/ 303174 h 722468"/>
                    <a:gd name="connsiteX2" fmla="*/ 1199767 w 1362317"/>
                    <a:gd name="connsiteY2" fmla="*/ 722468 h 722468"/>
                    <a:gd name="connsiteX3" fmla="*/ 0 w 1362317"/>
                    <a:gd name="connsiteY3" fmla="*/ 262955 h 722468"/>
                    <a:gd name="connsiteX0" fmla="*/ 0 w 1362317"/>
                    <a:gd name="connsiteY0" fmla="*/ 269428 h 728941"/>
                    <a:gd name="connsiteX1" fmla="*/ 1362317 w 1362317"/>
                    <a:gd name="connsiteY1" fmla="*/ 309647 h 728941"/>
                    <a:gd name="connsiteX2" fmla="*/ 1199767 w 1362317"/>
                    <a:gd name="connsiteY2" fmla="*/ 728941 h 728941"/>
                    <a:gd name="connsiteX3" fmla="*/ 0 w 1362317"/>
                    <a:gd name="connsiteY3" fmla="*/ 269428 h 728941"/>
                    <a:gd name="connsiteX0" fmla="*/ 0 w 1362317"/>
                    <a:gd name="connsiteY0" fmla="*/ 258952 h 718465"/>
                    <a:gd name="connsiteX1" fmla="*/ 1362317 w 1362317"/>
                    <a:gd name="connsiteY1" fmla="*/ 299171 h 718465"/>
                    <a:gd name="connsiteX2" fmla="*/ 1199767 w 1362317"/>
                    <a:gd name="connsiteY2" fmla="*/ 718465 h 718465"/>
                    <a:gd name="connsiteX3" fmla="*/ 0 w 1362317"/>
                    <a:gd name="connsiteY3" fmla="*/ 258952 h 718465"/>
                    <a:gd name="connsiteX0" fmla="*/ 0 w 1362317"/>
                    <a:gd name="connsiteY0" fmla="*/ 258952 h 718465"/>
                    <a:gd name="connsiteX1" fmla="*/ 1362317 w 1362317"/>
                    <a:gd name="connsiteY1" fmla="*/ 299171 h 718465"/>
                    <a:gd name="connsiteX2" fmla="*/ 1199767 w 1362317"/>
                    <a:gd name="connsiteY2" fmla="*/ 718465 h 718465"/>
                    <a:gd name="connsiteX3" fmla="*/ 0 w 1362317"/>
                    <a:gd name="connsiteY3" fmla="*/ 258952 h 718465"/>
                    <a:gd name="connsiteX0" fmla="*/ 0 w 1362317"/>
                    <a:gd name="connsiteY0" fmla="*/ 260874 h 720387"/>
                    <a:gd name="connsiteX1" fmla="*/ 1362317 w 1362317"/>
                    <a:gd name="connsiteY1" fmla="*/ 301093 h 720387"/>
                    <a:gd name="connsiteX2" fmla="*/ 1199767 w 1362317"/>
                    <a:gd name="connsiteY2" fmla="*/ 720387 h 720387"/>
                    <a:gd name="connsiteX3" fmla="*/ 0 w 1362317"/>
                    <a:gd name="connsiteY3" fmla="*/ 260874 h 720387"/>
                    <a:gd name="connsiteX0" fmla="*/ 0 w 1362317"/>
                    <a:gd name="connsiteY0" fmla="*/ 264446 h 723959"/>
                    <a:gd name="connsiteX1" fmla="*/ 1362317 w 1362317"/>
                    <a:gd name="connsiteY1" fmla="*/ 304665 h 723959"/>
                    <a:gd name="connsiteX2" fmla="*/ 1199767 w 1362317"/>
                    <a:gd name="connsiteY2" fmla="*/ 723959 h 723959"/>
                    <a:gd name="connsiteX3" fmla="*/ 0 w 1362317"/>
                    <a:gd name="connsiteY3" fmla="*/ 264446 h 723959"/>
                    <a:gd name="connsiteX0" fmla="*/ 0 w 1362317"/>
                    <a:gd name="connsiteY0" fmla="*/ 264446 h 721786"/>
                    <a:gd name="connsiteX1" fmla="*/ 1362317 w 1362317"/>
                    <a:gd name="connsiteY1" fmla="*/ 304665 h 721786"/>
                    <a:gd name="connsiteX2" fmla="*/ 1198794 w 1362317"/>
                    <a:gd name="connsiteY2" fmla="*/ 721786 h 721786"/>
                    <a:gd name="connsiteX3" fmla="*/ 0 w 1362317"/>
                    <a:gd name="connsiteY3" fmla="*/ 264446 h 721786"/>
                    <a:gd name="connsiteX0" fmla="*/ 0 w 1365463"/>
                    <a:gd name="connsiteY0" fmla="*/ 264086 h 721426"/>
                    <a:gd name="connsiteX1" fmla="*/ 1365463 w 1365463"/>
                    <a:gd name="connsiteY1" fmla="*/ 305505 h 721426"/>
                    <a:gd name="connsiteX2" fmla="*/ 1198794 w 1365463"/>
                    <a:gd name="connsiteY2" fmla="*/ 721426 h 721426"/>
                    <a:gd name="connsiteX3" fmla="*/ 0 w 1365463"/>
                    <a:gd name="connsiteY3" fmla="*/ 264086 h 721426"/>
                    <a:gd name="connsiteX0" fmla="*/ 0 w 1361343"/>
                    <a:gd name="connsiteY0" fmla="*/ 265103 h 722443"/>
                    <a:gd name="connsiteX1" fmla="*/ 1361343 w 1361343"/>
                    <a:gd name="connsiteY1" fmla="*/ 303149 h 722443"/>
                    <a:gd name="connsiteX2" fmla="*/ 1198794 w 1361343"/>
                    <a:gd name="connsiteY2" fmla="*/ 722443 h 722443"/>
                    <a:gd name="connsiteX3" fmla="*/ 0 w 1361343"/>
                    <a:gd name="connsiteY3" fmla="*/ 265103 h 722443"/>
                    <a:gd name="connsiteX0" fmla="*/ 0 w 1361343"/>
                    <a:gd name="connsiteY0" fmla="*/ 268482 h 725822"/>
                    <a:gd name="connsiteX1" fmla="*/ 1361343 w 1361343"/>
                    <a:gd name="connsiteY1" fmla="*/ 306528 h 725822"/>
                    <a:gd name="connsiteX2" fmla="*/ 1198794 w 1361343"/>
                    <a:gd name="connsiteY2" fmla="*/ 725822 h 725822"/>
                    <a:gd name="connsiteX3" fmla="*/ 0 w 1361343"/>
                    <a:gd name="connsiteY3" fmla="*/ 268482 h 725822"/>
                    <a:gd name="connsiteX0" fmla="*/ 0 w 1361343"/>
                    <a:gd name="connsiteY0" fmla="*/ 268482 h 703661"/>
                    <a:gd name="connsiteX1" fmla="*/ 1361343 w 1361343"/>
                    <a:gd name="connsiteY1" fmla="*/ 306528 h 703661"/>
                    <a:gd name="connsiteX2" fmla="*/ 1206831 w 1361343"/>
                    <a:gd name="connsiteY2" fmla="*/ 703661 h 703661"/>
                    <a:gd name="connsiteX3" fmla="*/ 0 w 1361343"/>
                    <a:gd name="connsiteY3" fmla="*/ 268482 h 703661"/>
                    <a:gd name="connsiteX0" fmla="*/ 0 w 1361343"/>
                    <a:gd name="connsiteY0" fmla="*/ 268482 h 705819"/>
                    <a:gd name="connsiteX1" fmla="*/ 1361343 w 1361343"/>
                    <a:gd name="connsiteY1" fmla="*/ 306528 h 705819"/>
                    <a:gd name="connsiteX2" fmla="*/ 1207840 w 1361343"/>
                    <a:gd name="connsiteY2" fmla="*/ 705819 h 705819"/>
                    <a:gd name="connsiteX3" fmla="*/ 0 w 1361343"/>
                    <a:gd name="connsiteY3" fmla="*/ 268482 h 705819"/>
                    <a:gd name="connsiteX0" fmla="*/ 0 w 1368092"/>
                    <a:gd name="connsiteY0" fmla="*/ 272672 h 710009"/>
                    <a:gd name="connsiteX1" fmla="*/ 1368092 w 1368092"/>
                    <a:gd name="connsiteY1" fmla="*/ 297046 h 710009"/>
                    <a:gd name="connsiteX2" fmla="*/ 1207840 w 1368092"/>
                    <a:gd name="connsiteY2" fmla="*/ 710009 h 710009"/>
                    <a:gd name="connsiteX3" fmla="*/ 0 w 1368092"/>
                    <a:gd name="connsiteY3" fmla="*/ 272672 h 710009"/>
                    <a:gd name="connsiteX0" fmla="*/ 0 w 1368092"/>
                    <a:gd name="connsiteY0" fmla="*/ 274551 h 711888"/>
                    <a:gd name="connsiteX1" fmla="*/ 1368092 w 1368092"/>
                    <a:gd name="connsiteY1" fmla="*/ 298925 h 711888"/>
                    <a:gd name="connsiteX2" fmla="*/ 1207840 w 1368092"/>
                    <a:gd name="connsiteY2" fmla="*/ 711888 h 711888"/>
                    <a:gd name="connsiteX3" fmla="*/ 0 w 1368092"/>
                    <a:gd name="connsiteY3" fmla="*/ 274551 h 711888"/>
                    <a:gd name="connsiteX0" fmla="*/ 0 w 1368092"/>
                    <a:gd name="connsiteY0" fmla="*/ 274551 h 716203"/>
                    <a:gd name="connsiteX1" fmla="*/ 1368092 w 1368092"/>
                    <a:gd name="connsiteY1" fmla="*/ 298925 h 716203"/>
                    <a:gd name="connsiteX2" fmla="*/ 1209858 w 1368092"/>
                    <a:gd name="connsiteY2" fmla="*/ 716203 h 716203"/>
                    <a:gd name="connsiteX3" fmla="*/ 0 w 1368092"/>
                    <a:gd name="connsiteY3" fmla="*/ 274551 h 716203"/>
                    <a:gd name="connsiteX0" fmla="*/ 0 w 1370249"/>
                    <a:gd name="connsiteY0" fmla="*/ 274870 h 715513"/>
                    <a:gd name="connsiteX1" fmla="*/ 1370249 w 1370249"/>
                    <a:gd name="connsiteY1" fmla="*/ 298235 h 715513"/>
                    <a:gd name="connsiteX2" fmla="*/ 1212015 w 1370249"/>
                    <a:gd name="connsiteY2" fmla="*/ 715513 h 715513"/>
                    <a:gd name="connsiteX3" fmla="*/ 0 w 1370249"/>
                    <a:gd name="connsiteY3" fmla="*/ 274870 h 715513"/>
                    <a:gd name="connsiteX0" fmla="*/ 0 w 1370249"/>
                    <a:gd name="connsiteY0" fmla="*/ 274870 h 718540"/>
                    <a:gd name="connsiteX1" fmla="*/ 1370249 w 1370249"/>
                    <a:gd name="connsiteY1" fmla="*/ 298235 h 718540"/>
                    <a:gd name="connsiteX2" fmla="*/ 1205545 w 1370249"/>
                    <a:gd name="connsiteY2" fmla="*/ 718540 h 718540"/>
                    <a:gd name="connsiteX3" fmla="*/ 0 w 1370249"/>
                    <a:gd name="connsiteY3" fmla="*/ 274870 h 718540"/>
                    <a:gd name="connsiteX0" fmla="*/ 0 w 1361483"/>
                    <a:gd name="connsiteY0" fmla="*/ 271952 h 715622"/>
                    <a:gd name="connsiteX1" fmla="*/ 1361483 w 1361483"/>
                    <a:gd name="connsiteY1" fmla="*/ 304675 h 715622"/>
                    <a:gd name="connsiteX2" fmla="*/ 1205545 w 1361483"/>
                    <a:gd name="connsiteY2" fmla="*/ 715622 h 715622"/>
                    <a:gd name="connsiteX3" fmla="*/ 0 w 1361483"/>
                    <a:gd name="connsiteY3" fmla="*/ 271952 h 715622"/>
                    <a:gd name="connsiteX0" fmla="*/ 0 w 1364650"/>
                    <a:gd name="connsiteY0" fmla="*/ 271597 h 716416"/>
                    <a:gd name="connsiteX1" fmla="*/ 1364650 w 1364650"/>
                    <a:gd name="connsiteY1" fmla="*/ 305469 h 716416"/>
                    <a:gd name="connsiteX2" fmla="*/ 1208712 w 1364650"/>
                    <a:gd name="connsiteY2" fmla="*/ 716416 h 716416"/>
                    <a:gd name="connsiteX3" fmla="*/ 0 w 1364650"/>
                    <a:gd name="connsiteY3" fmla="*/ 271597 h 716416"/>
                    <a:gd name="connsiteX0" fmla="*/ 0 w 1364650"/>
                    <a:gd name="connsiteY0" fmla="*/ 271597 h 717425"/>
                    <a:gd name="connsiteX1" fmla="*/ 1364650 w 1364650"/>
                    <a:gd name="connsiteY1" fmla="*/ 305469 h 717425"/>
                    <a:gd name="connsiteX2" fmla="*/ 1206555 w 1364650"/>
                    <a:gd name="connsiteY2" fmla="*/ 717425 h 717425"/>
                    <a:gd name="connsiteX3" fmla="*/ 0 w 1364650"/>
                    <a:gd name="connsiteY3" fmla="*/ 271597 h 717425"/>
                    <a:gd name="connsiteX0" fmla="*/ 0 w 1364789"/>
                    <a:gd name="connsiteY0" fmla="*/ 273246 h 719074"/>
                    <a:gd name="connsiteX1" fmla="*/ 1364789 w 1364789"/>
                    <a:gd name="connsiteY1" fmla="*/ 301795 h 719074"/>
                    <a:gd name="connsiteX2" fmla="*/ 1206555 w 1364789"/>
                    <a:gd name="connsiteY2" fmla="*/ 719074 h 719074"/>
                    <a:gd name="connsiteX3" fmla="*/ 0 w 1364789"/>
                    <a:gd name="connsiteY3" fmla="*/ 273246 h 719074"/>
                    <a:gd name="connsiteX0" fmla="*/ 0 w 1362632"/>
                    <a:gd name="connsiteY0" fmla="*/ 272932 h 719768"/>
                    <a:gd name="connsiteX1" fmla="*/ 1362632 w 1362632"/>
                    <a:gd name="connsiteY1" fmla="*/ 302489 h 719768"/>
                    <a:gd name="connsiteX2" fmla="*/ 1204398 w 1362632"/>
                    <a:gd name="connsiteY2" fmla="*/ 719768 h 719768"/>
                    <a:gd name="connsiteX3" fmla="*/ 0 w 1362632"/>
                    <a:gd name="connsiteY3" fmla="*/ 272932 h 719768"/>
                    <a:gd name="connsiteX0" fmla="*/ 0 w 1362632"/>
                    <a:gd name="connsiteY0" fmla="*/ 272932 h 719768"/>
                    <a:gd name="connsiteX1" fmla="*/ 1362632 w 1362632"/>
                    <a:gd name="connsiteY1" fmla="*/ 302489 h 719768"/>
                    <a:gd name="connsiteX2" fmla="*/ 1204398 w 1362632"/>
                    <a:gd name="connsiteY2" fmla="*/ 719768 h 719768"/>
                    <a:gd name="connsiteX3" fmla="*/ 0 w 1362632"/>
                    <a:gd name="connsiteY3" fmla="*/ 272932 h 719768"/>
                    <a:gd name="connsiteX0" fmla="*/ 0 w 1364789"/>
                    <a:gd name="connsiteY0" fmla="*/ 273247 h 719074"/>
                    <a:gd name="connsiteX1" fmla="*/ 1364789 w 1364789"/>
                    <a:gd name="connsiteY1" fmla="*/ 301795 h 719074"/>
                    <a:gd name="connsiteX2" fmla="*/ 1206555 w 1364789"/>
                    <a:gd name="connsiteY2" fmla="*/ 719074 h 719074"/>
                    <a:gd name="connsiteX3" fmla="*/ 0 w 1364789"/>
                    <a:gd name="connsiteY3" fmla="*/ 273247 h 719074"/>
                  </a:gdLst>
                  <a:ahLst/>
                  <a:cxnLst>
                    <a:cxn ang="0">
                      <a:pos x="connsiteX0" y="connsiteY0"/>
                    </a:cxn>
                    <a:cxn ang="0">
                      <a:pos x="connsiteX1" y="connsiteY1"/>
                    </a:cxn>
                    <a:cxn ang="0">
                      <a:pos x="connsiteX2" y="connsiteY2"/>
                    </a:cxn>
                    <a:cxn ang="0">
                      <a:pos x="connsiteX3" y="connsiteY3"/>
                    </a:cxn>
                  </a:cxnLst>
                  <a:rect l="l" t="t" r="r" b="b"/>
                  <a:pathLst>
                    <a:path w="1364789" h="719074">
                      <a:moveTo>
                        <a:pt x="0" y="273247"/>
                      </a:moveTo>
                      <a:cubicBezTo>
                        <a:pt x="601668" y="-273117"/>
                        <a:pt x="1239670" y="141905"/>
                        <a:pt x="1364789" y="301795"/>
                      </a:cubicBezTo>
                      <a:lnTo>
                        <a:pt x="1206555" y="719074"/>
                      </a:lnTo>
                      <a:lnTo>
                        <a:pt x="0" y="273247"/>
                      </a:lnTo>
                      <a:close/>
                    </a:path>
                  </a:pathLst>
                </a:custGeom>
                <a:solidFill>
                  <a:schemeClr val="tx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dirty="0">
                    <a:latin typeface="Arial" panose="020B0604020202020204" pitchFamily="34" charset="0"/>
                    <a:cs typeface="Arial" panose="020B0604020202020204" pitchFamily="34" charset="0"/>
                  </a:endParaRPr>
                </a:p>
              </p:txBody>
            </p:sp>
          </p:grpSp>
        </p:grpSp>
      </p:grpSp>
      <p:sp>
        <p:nvSpPr>
          <p:cNvPr id="3" name="Slide Number Placeholder 2"/>
          <p:cNvSpPr>
            <a:spLocks noGrp="1"/>
          </p:cNvSpPr>
          <p:nvPr>
            <p:ph type="sldNum" sz="quarter" idx="11"/>
          </p:nvPr>
        </p:nvSpPr>
        <p:spPr/>
        <p:txBody>
          <a:bodyPr/>
          <a:lstStyle/>
          <a:p>
            <a:r>
              <a:rPr lang="en-US" dirty="0"/>
              <a:t> </a:t>
            </a:r>
          </a:p>
        </p:txBody>
      </p:sp>
      <p:pic>
        <p:nvPicPr>
          <p:cNvPr id="106" name="Picture Placeholder 32" descr="Eye dropper">
            <a:extLst>
              <a:ext uri="{FF2B5EF4-FFF2-40B4-BE49-F238E27FC236}">
                <a16:creationId xmlns:a16="http://schemas.microsoft.com/office/drawing/2014/main" xmlns="" id="{A9E1F193-B6EF-48A0-B494-2359CA532775}"/>
              </a:ext>
            </a:extLst>
          </p:cNvPr>
          <p:cNvPicPr>
            <a:picLocks noChangeAspect="1"/>
          </p:cNvPicPr>
          <p:nvPr/>
        </p:nvPicPr>
        <p:blipFill>
          <a:blip r:embed="rId3">
            <a:extLst>
              <a:ext uri="{96DAC541-7B7A-43D3-8B79-37D633B846F1}">
                <asvg:svgBlip xmlns:asvg="http://schemas.microsoft.com/office/drawing/2016/SVG/main" xmlns="" r:embed="rId4"/>
              </a:ext>
            </a:extLst>
          </a:blip>
          <a:srcRect/>
          <a:stretch/>
        </p:blipFill>
        <p:spPr>
          <a:xfrm>
            <a:off x="4587563" y="2836820"/>
            <a:ext cx="691875" cy="691875"/>
          </a:xfrm>
          <a:prstGeom prst="rect">
            <a:avLst/>
          </a:prstGeom>
        </p:spPr>
      </p:pic>
      <p:pic>
        <p:nvPicPr>
          <p:cNvPr id="21" name="Graphic 20" descr="Social network">
            <a:extLst>
              <a:ext uri="{FF2B5EF4-FFF2-40B4-BE49-F238E27FC236}">
                <a16:creationId xmlns:a16="http://schemas.microsoft.com/office/drawing/2014/main" xmlns="" id="{22DD0688-A717-48C6-8D78-1EF397782C7D}"/>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998823" y="4304693"/>
            <a:ext cx="726282" cy="726282"/>
          </a:xfrm>
          <a:prstGeom prst="rect">
            <a:avLst/>
          </a:prstGeom>
        </p:spPr>
      </p:pic>
      <p:sp>
        <p:nvSpPr>
          <p:cNvPr id="107" name="Text Placeholder 23">
            <a:extLst>
              <a:ext uri="{FF2B5EF4-FFF2-40B4-BE49-F238E27FC236}">
                <a16:creationId xmlns:a16="http://schemas.microsoft.com/office/drawing/2014/main" xmlns="" id="{547D1D2F-9914-4444-8E3F-4F3027FE8588}"/>
              </a:ext>
            </a:extLst>
          </p:cNvPr>
          <p:cNvSpPr txBox="1">
            <a:spLocks/>
          </p:cNvSpPr>
          <p:nvPr/>
        </p:nvSpPr>
        <p:spPr>
          <a:xfrm>
            <a:off x="20252" y="1123907"/>
            <a:ext cx="12020549" cy="276561"/>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u="sng" dirty="0"/>
              <a:t>Utilizing a Panamanian island to overcome traditional medical cannabis hurdles.</a:t>
            </a:r>
          </a:p>
        </p:txBody>
      </p:sp>
      <p:pic>
        <p:nvPicPr>
          <p:cNvPr id="23" name="Graphic 22" descr="Money">
            <a:extLst>
              <a:ext uri="{FF2B5EF4-FFF2-40B4-BE49-F238E27FC236}">
                <a16:creationId xmlns:a16="http://schemas.microsoft.com/office/drawing/2014/main" xmlns="" id="{1612C60A-C161-467A-AF66-554AAD800F6F}"/>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649548" y="2401899"/>
            <a:ext cx="698551" cy="698551"/>
          </a:xfrm>
          <a:prstGeom prst="rect">
            <a:avLst/>
          </a:prstGeom>
        </p:spPr>
      </p:pic>
      <p:grpSp>
        <p:nvGrpSpPr>
          <p:cNvPr id="28" name="Group 27">
            <a:extLst>
              <a:ext uri="{FF2B5EF4-FFF2-40B4-BE49-F238E27FC236}">
                <a16:creationId xmlns:a16="http://schemas.microsoft.com/office/drawing/2014/main" xmlns="" id="{18D5F773-6B28-4932-AE16-8BEE60A2B9F6}"/>
              </a:ext>
            </a:extLst>
          </p:cNvPr>
          <p:cNvGrpSpPr/>
          <p:nvPr/>
        </p:nvGrpSpPr>
        <p:grpSpPr>
          <a:xfrm>
            <a:off x="5058422" y="4834508"/>
            <a:ext cx="533600" cy="640140"/>
            <a:chOff x="4267000" y="4538663"/>
            <a:chExt cx="544874" cy="702631"/>
          </a:xfrm>
          <a:solidFill>
            <a:schemeClr val="bg1"/>
          </a:solidFill>
        </p:grpSpPr>
        <p:pic>
          <p:nvPicPr>
            <p:cNvPr id="25" name="Graphic 24" descr="Arrow Down">
              <a:extLst>
                <a:ext uri="{FF2B5EF4-FFF2-40B4-BE49-F238E27FC236}">
                  <a16:creationId xmlns:a16="http://schemas.microsoft.com/office/drawing/2014/main" xmlns="" id="{29D378FB-8C94-4CDC-A0E1-AECB2E976F3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4267000" y="4797329"/>
              <a:ext cx="544874" cy="443965"/>
            </a:xfrm>
            <a:prstGeom prst="rect">
              <a:avLst/>
            </a:prstGeom>
          </p:spPr>
        </p:pic>
        <p:pic>
          <p:nvPicPr>
            <p:cNvPr id="27" name="Graphic 26" descr="Arrow Up">
              <a:extLst>
                <a:ext uri="{FF2B5EF4-FFF2-40B4-BE49-F238E27FC236}">
                  <a16:creationId xmlns:a16="http://schemas.microsoft.com/office/drawing/2014/main" xmlns="" id="{D67D8AE0-ADE8-4A4B-93CA-8C01381CF827}"/>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4267000" y="4538663"/>
              <a:ext cx="544874" cy="466360"/>
            </a:xfrm>
            <a:prstGeom prst="rect">
              <a:avLst/>
            </a:prstGeom>
          </p:spPr>
        </p:pic>
      </p:grpSp>
      <p:sp>
        <p:nvSpPr>
          <p:cNvPr id="5" name="Rectangle 4">
            <a:extLst>
              <a:ext uri="{FF2B5EF4-FFF2-40B4-BE49-F238E27FC236}">
                <a16:creationId xmlns:a16="http://schemas.microsoft.com/office/drawing/2014/main" xmlns="" id="{020D3AFA-144C-42F3-8F66-1A13243E1D4C}"/>
              </a:ext>
            </a:extLst>
          </p:cNvPr>
          <p:cNvSpPr/>
          <p:nvPr/>
        </p:nvSpPr>
        <p:spPr>
          <a:xfrm flipV="1">
            <a:off x="-1" y="616937"/>
            <a:ext cx="780177" cy="4572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Title 1">
            <a:extLst>
              <a:ext uri="{FF2B5EF4-FFF2-40B4-BE49-F238E27FC236}">
                <a16:creationId xmlns:a16="http://schemas.microsoft.com/office/drawing/2014/main" xmlns="" id="{74C08E38-E666-4DE9-839A-27A0F005E1A9}"/>
              </a:ext>
            </a:extLst>
          </p:cNvPr>
          <p:cNvSpPr txBox="1">
            <a:spLocks/>
          </p:cNvSpPr>
          <p:nvPr/>
        </p:nvSpPr>
        <p:spPr>
          <a:xfrm>
            <a:off x="955970" y="364940"/>
            <a:ext cx="2952932" cy="504000"/>
          </a:xfrm>
          <a:prstGeom prst="rect">
            <a:avLst/>
          </a:prstGeom>
          <a:solidFill>
            <a:schemeClr val="bg1"/>
          </a:solidFill>
        </p:spPr>
        <p:txBody>
          <a:bodyPr vert="horz" lIns="0" tIns="0" rIns="0" bIns="0" rtlCol="0" anchor="ctr">
            <a:noAutofit/>
          </a:bodyPr>
          <a:lst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a:lstStyle>
          <a:p>
            <a:r>
              <a:rPr lang="en-US" dirty="0"/>
              <a:t>Business Model</a:t>
            </a:r>
          </a:p>
        </p:txBody>
      </p:sp>
      <p:grpSp>
        <p:nvGrpSpPr>
          <p:cNvPr id="55" name="Group 54">
            <a:extLst>
              <a:ext uri="{FF2B5EF4-FFF2-40B4-BE49-F238E27FC236}">
                <a16:creationId xmlns:a16="http://schemas.microsoft.com/office/drawing/2014/main" xmlns="" id="{88564F75-71AE-4977-9C7E-7674A5B95BAF}"/>
              </a:ext>
            </a:extLst>
          </p:cNvPr>
          <p:cNvGrpSpPr/>
          <p:nvPr/>
        </p:nvGrpSpPr>
        <p:grpSpPr>
          <a:xfrm>
            <a:off x="5512405" y="3102977"/>
            <a:ext cx="1396509" cy="1348762"/>
            <a:chOff x="8755394" y="4474381"/>
            <a:chExt cx="484063" cy="545238"/>
          </a:xfrm>
          <a:solidFill>
            <a:schemeClr val="accent3"/>
          </a:solidFill>
        </p:grpSpPr>
        <p:sp>
          <p:nvSpPr>
            <p:cNvPr id="56" name="Diamond 55">
              <a:extLst>
                <a:ext uri="{FF2B5EF4-FFF2-40B4-BE49-F238E27FC236}">
                  <a16:creationId xmlns:a16="http://schemas.microsoft.com/office/drawing/2014/main" xmlns="" id="{6264DAE6-17D7-47AA-BD9C-EFC798FBA6BD}"/>
                </a:ext>
              </a:extLst>
            </p:cNvPr>
            <p:cNvSpPr/>
            <p:nvPr/>
          </p:nvSpPr>
          <p:spPr>
            <a:xfrm>
              <a:off x="8921839" y="4474381"/>
              <a:ext cx="149225" cy="443426"/>
            </a:xfrm>
            <a:prstGeom prst="diamond">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dirty="0"/>
            </a:p>
          </p:txBody>
        </p:sp>
        <p:sp>
          <p:nvSpPr>
            <p:cNvPr id="57" name="Diamond 56">
              <a:extLst>
                <a:ext uri="{FF2B5EF4-FFF2-40B4-BE49-F238E27FC236}">
                  <a16:creationId xmlns:a16="http://schemas.microsoft.com/office/drawing/2014/main" xmlns="" id="{67891397-D531-4367-B38F-A942F24E0B43}"/>
                </a:ext>
              </a:extLst>
            </p:cNvPr>
            <p:cNvSpPr/>
            <p:nvPr/>
          </p:nvSpPr>
          <p:spPr>
            <a:xfrm rot="19007119">
              <a:off x="8844089" y="4645356"/>
              <a:ext cx="93977" cy="297488"/>
            </a:xfrm>
            <a:prstGeom prst="diamond">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dirty="0"/>
            </a:p>
          </p:txBody>
        </p:sp>
        <p:sp>
          <p:nvSpPr>
            <p:cNvPr id="58" name="Diamond 57">
              <a:extLst>
                <a:ext uri="{FF2B5EF4-FFF2-40B4-BE49-F238E27FC236}">
                  <a16:creationId xmlns:a16="http://schemas.microsoft.com/office/drawing/2014/main" xmlns="" id="{B99723F9-6105-4242-B085-4D8046233E93}"/>
                </a:ext>
              </a:extLst>
            </p:cNvPr>
            <p:cNvSpPr/>
            <p:nvPr/>
          </p:nvSpPr>
          <p:spPr>
            <a:xfrm rot="17028947">
              <a:off x="8833980" y="4775769"/>
              <a:ext cx="62152" cy="219323"/>
            </a:xfrm>
            <a:prstGeom prst="diamond">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dirty="0"/>
            </a:p>
          </p:txBody>
        </p:sp>
        <p:sp>
          <p:nvSpPr>
            <p:cNvPr id="59" name="Diamond 58">
              <a:extLst>
                <a:ext uri="{FF2B5EF4-FFF2-40B4-BE49-F238E27FC236}">
                  <a16:creationId xmlns:a16="http://schemas.microsoft.com/office/drawing/2014/main" xmlns="" id="{020A21A1-BA59-45CA-85FE-4E0232238616}"/>
                </a:ext>
              </a:extLst>
            </p:cNvPr>
            <p:cNvSpPr/>
            <p:nvPr/>
          </p:nvSpPr>
          <p:spPr>
            <a:xfrm rot="2570598">
              <a:off x="9054623" y="4644983"/>
              <a:ext cx="93977" cy="297488"/>
            </a:xfrm>
            <a:prstGeom prst="diamond">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dirty="0"/>
            </a:p>
          </p:txBody>
        </p:sp>
        <p:sp>
          <p:nvSpPr>
            <p:cNvPr id="60" name="Diamond 59">
              <a:extLst>
                <a:ext uri="{FF2B5EF4-FFF2-40B4-BE49-F238E27FC236}">
                  <a16:creationId xmlns:a16="http://schemas.microsoft.com/office/drawing/2014/main" xmlns="" id="{62E18526-4B56-4AEC-9F5E-1B80C65E6BC8}"/>
                </a:ext>
              </a:extLst>
            </p:cNvPr>
            <p:cNvSpPr/>
            <p:nvPr/>
          </p:nvSpPr>
          <p:spPr>
            <a:xfrm rot="4622196">
              <a:off x="9098720" y="4775768"/>
              <a:ext cx="62152" cy="219323"/>
            </a:xfrm>
            <a:prstGeom prst="diamond">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dirty="0"/>
            </a:p>
          </p:txBody>
        </p:sp>
        <p:sp>
          <p:nvSpPr>
            <p:cNvPr id="61" name="Diamond 60">
              <a:extLst>
                <a:ext uri="{FF2B5EF4-FFF2-40B4-BE49-F238E27FC236}">
                  <a16:creationId xmlns:a16="http://schemas.microsoft.com/office/drawing/2014/main" xmlns="" id="{6D2C96D2-B216-4853-A7C1-BC844E1ACABF}"/>
                </a:ext>
              </a:extLst>
            </p:cNvPr>
            <p:cNvSpPr/>
            <p:nvPr/>
          </p:nvSpPr>
          <p:spPr>
            <a:xfrm rot="15301275">
              <a:off x="8847985" y="4853634"/>
              <a:ext cx="62152" cy="219323"/>
            </a:xfrm>
            <a:prstGeom prst="diamond">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dirty="0"/>
            </a:p>
          </p:txBody>
        </p:sp>
        <p:sp>
          <p:nvSpPr>
            <p:cNvPr id="62" name="Diamond 61">
              <a:extLst>
                <a:ext uri="{FF2B5EF4-FFF2-40B4-BE49-F238E27FC236}">
                  <a16:creationId xmlns:a16="http://schemas.microsoft.com/office/drawing/2014/main" xmlns="" id="{E7E88943-8C0D-46B8-99CB-7B6AB4D2D5BF}"/>
                </a:ext>
              </a:extLst>
            </p:cNvPr>
            <p:cNvSpPr/>
            <p:nvPr/>
          </p:nvSpPr>
          <p:spPr>
            <a:xfrm rot="6325219">
              <a:off x="9084060" y="4854387"/>
              <a:ext cx="62152" cy="219323"/>
            </a:xfrm>
            <a:prstGeom prst="diamond">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dirty="0"/>
            </a:p>
          </p:txBody>
        </p:sp>
        <p:sp>
          <p:nvSpPr>
            <p:cNvPr id="63" name="Rectangle 62">
              <a:extLst>
                <a:ext uri="{FF2B5EF4-FFF2-40B4-BE49-F238E27FC236}">
                  <a16:creationId xmlns:a16="http://schemas.microsoft.com/office/drawing/2014/main" xmlns="" id="{BB1E5931-F3E7-430B-B8CB-41875094BD14}"/>
                </a:ext>
              </a:extLst>
            </p:cNvPr>
            <p:cNvSpPr/>
            <p:nvPr/>
          </p:nvSpPr>
          <p:spPr>
            <a:xfrm>
              <a:off x="8983999" y="4936415"/>
              <a:ext cx="26948" cy="8320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dirty="0"/>
            </a:p>
          </p:txBody>
        </p:sp>
      </p:grpSp>
      <p:sp>
        <p:nvSpPr>
          <p:cNvPr id="50" name="Slide Number Placeholder 2">
            <a:extLst>
              <a:ext uri="{FF2B5EF4-FFF2-40B4-BE49-F238E27FC236}">
                <a16:creationId xmlns:a16="http://schemas.microsoft.com/office/drawing/2014/main" xmlns="" id="{0C198187-993E-45D0-83A1-85BB50BE05ED}"/>
              </a:ext>
            </a:extLst>
          </p:cNvPr>
          <p:cNvSpPr txBox="1">
            <a:spLocks/>
          </p:cNvSpPr>
          <p:nvPr/>
        </p:nvSpPr>
        <p:spPr>
          <a:xfrm>
            <a:off x="11496369" y="6155190"/>
            <a:ext cx="432000" cy="432000"/>
          </a:xfrm>
          <a:prstGeom prst="ellipse">
            <a:avLst/>
          </a:prstGeom>
          <a:noFill/>
          <a:ln w="3175">
            <a:solidFill>
              <a:schemeClr val="accent1"/>
            </a:solidFill>
          </a:ln>
        </p:spPr>
        <p:txBody>
          <a:bodyPr vert="horz" lIns="0" tIns="0" rIns="0" bIns="0" rtlCol="0" anchor="ctr"/>
          <a:lstStyle>
            <a:defPPr>
              <a:defRPr lang="en-US"/>
            </a:defPPr>
            <a:lvl1pPr marL="0" algn="ctr" defTabSz="914400" rtl="0" eaLnBrk="1" latinLnBrk="0" hangingPunct="1">
              <a:defRPr sz="1200" b="1" i="1" kern="120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US" smtClean="0"/>
              <a:pPr/>
              <a:t>8</a:t>
            </a:fld>
            <a:endParaRPr lang="en-US" dirty="0"/>
          </a:p>
        </p:txBody>
      </p:sp>
      <p:sp>
        <p:nvSpPr>
          <p:cNvPr id="10" name="Rectangle 9">
            <a:extLst>
              <a:ext uri="{FF2B5EF4-FFF2-40B4-BE49-F238E27FC236}">
                <a16:creationId xmlns:a16="http://schemas.microsoft.com/office/drawing/2014/main" xmlns="" id="{032FC5A9-3E5F-415B-99D9-58C56A98C5D3}"/>
              </a:ext>
            </a:extLst>
          </p:cNvPr>
          <p:cNvSpPr/>
          <p:nvPr/>
        </p:nvSpPr>
        <p:spPr>
          <a:xfrm flipV="1">
            <a:off x="4112623" y="616934"/>
            <a:ext cx="7180217" cy="4571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78994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descr="North America">
            <a:extLst>
              <a:ext uri="{FF2B5EF4-FFF2-40B4-BE49-F238E27FC236}">
                <a16:creationId xmlns:a16="http://schemas.microsoft.com/office/drawing/2014/main" xmlns="" id="{FE3C0AD7-AC2C-4BF6-9B04-D74540297ED2}"/>
              </a:ext>
            </a:extLst>
          </p:cNvPr>
          <p:cNvPicPr>
            <a:picLocks noChangeAspect="1"/>
          </p:cNvPicPr>
          <p:nvPr/>
        </p:nvPicPr>
        <p:blipFill>
          <a:blip r:embed="rId3">
            <a:extLst>
              <a:ext uri="{96DAC541-7B7A-43D3-8B79-37D633B846F1}">
                <asvg:svgBlip xmlns:asvg="http://schemas.microsoft.com/office/drawing/2016/SVG/main" xmlns="" r:embed="rId4"/>
              </a:ext>
            </a:extLst>
          </a:blip>
          <a:srcRect/>
          <a:stretch/>
        </p:blipFill>
        <p:spPr>
          <a:xfrm>
            <a:off x="906463" y="1211158"/>
            <a:ext cx="934324" cy="934324"/>
          </a:xfrm>
          <a:prstGeom prst="rect">
            <a:avLst/>
          </a:prstGeom>
        </p:spPr>
      </p:pic>
      <p:sp>
        <p:nvSpPr>
          <p:cNvPr id="6" name="Text Placeholder 5">
            <a:extLst>
              <a:ext uri="{FF2B5EF4-FFF2-40B4-BE49-F238E27FC236}">
                <a16:creationId xmlns:a16="http://schemas.microsoft.com/office/drawing/2014/main" xmlns="" id="{216DD47F-D181-45CD-A525-14A14AF48401}"/>
              </a:ext>
            </a:extLst>
          </p:cNvPr>
          <p:cNvSpPr>
            <a:spLocks noGrp="1"/>
          </p:cNvSpPr>
          <p:nvPr>
            <p:ph type="body" sz="quarter" idx="13"/>
          </p:nvPr>
        </p:nvSpPr>
        <p:spPr/>
        <p:txBody>
          <a:bodyPr/>
          <a:lstStyle/>
          <a:p>
            <a:r>
              <a:rPr lang="en-US" dirty="0"/>
              <a:t>$38B</a:t>
            </a:r>
          </a:p>
        </p:txBody>
      </p:sp>
      <p:sp>
        <p:nvSpPr>
          <p:cNvPr id="3" name="Content Placeholder 2">
            <a:extLst>
              <a:ext uri="{FF2B5EF4-FFF2-40B4-BE49-F238E27FC236}">
                <a16:creationId xmlns:a16="http://schemas.microsoft.com/office/drawing/2014/main" xmlns="" id="{684FC6F7-3678-4EB1-9653-A3E4DAC471AC}"/>
              </a:ext>
            </a:extLst>
          </p:cNvPr>
          <p:cNvSpPr>
            <a:spLocks noGrp="1"/>
          </p:cNvSpPr>
          <p:nvPr>
            <p:ph sz="half" idx="1"/>
          </p:nvPr>
        </p:nvSpPr>
        <p:spPr>
          <a:xfrm>
            <a:off x="906843" y="3429050"/>
            <a:ext cx="4522314" cy="2762949"/>
          </a:xfrm>
        </p:spPr>
        <p:txBody>
          <a:bodyPr/>
          <a:lstStyle/>
          <a:p>
            <a:r>
              <a:rPr lang="en-US" dirty="0"/>
              <a:t>North America market for cannabis was $17.7B in 2019 and expected growth of 18% CAGR over the next 8 year (Grandview research).</a:t>
            </a:r>
          </a:p>
          <a:p>
            <a:r>
              <a:rPr lang="en-US" dirty="0"/>
              <a:t>Expected market size of $38B in 2024</a:t>
            </a:r>
          </a:p>
        </p:txBody>
      </p:sp>
      <p:pic>
        <p:nvPicPr>
          <p:cNvPr id="8" name="Graphic 7" descr="Globe">
            <a:extLst>
              <a:ext uri="{FF2B5EF4-FFF2-40B4-BE49-F238E27FC236}">
                <a16:creationId xmlns:a16="http://schemas.microsoft.com/office/drawing/2014/main" xmlns="" id="{CA2E6407-E074-43E0-AA4A-D7B9ADF2DA70}"/>
              </a:ext>
            </a:extLst>
          </p:cNvPr>
          <p:cNvPicPr>
            <a:picLocks noChangeAspect="1"/>
          </p:cNvPicPr>
          <p:nvPr/>
        </p:nvPicPr>
        <p:blipFill>
          <a:blip r:embed="rId5">
            <a:extLst>
              <a:ext uri="{96DAC541-7B7A-43D3-8B79-37D633B846F1}">
                <asvg:svgBlip xmlns:asvg="http://schemas.microsoft.com/office/drawing/2016/SVG/main" xmlns="" r:embed="rId6"/>
              </a:ext>
            </a:extLst>
          </a:blip>
          <a:srcRect/>
          <a:stretch/>
        </p:blipFill>
        <p:spPr>
          <a:xfrm>
            <a:off x="6762750" y="1256309"/>
            <a:ext cx="844022" cy="844022"/>
          </a:xfrm>
          <a:prstGeom prst="rect">
            <a:avLst/>
          </a:prstGeom>
        </p:spPr>
      </p:pic>
      <p:sp>
        <p:nvSpPr>
          <p:cNvPr id="7" name="Text Placeholder 6">
            <a:extLst>
              <a:ext uri="{FF2B5EF4-FFF2-40B4-BE49-F238E27FC236}">
                <a16:creationId xmlns:a16="http://schemas.microsoft.com/office/drawing/2014/main" xmlns="" id="{60976196-87DB-406C-9904-8B1F6B13B4EE}"/>
              </a:ext>
            </a:extLst>
          </p:cNvPr>
          <p:cNvSpPr>
            <a:spLocks noGrp="1"/>
          </p:cNvSpPr>
          <p:nvPr>
            <p:ph type="body" sz="quarter" idx="14"/>
          </p:nvPr>
        </p:nvSpPr>
        <p:spPr/>
        <p:txBody>
          <a:bodyPr/>
          <a:lstStyle/>
          <a:p>
            <a:r>
              <a:rPr lang="en-US" dirty="0"/>
              <a:t>$66B</a:t>
            </a:r>
          </a:p>
        </p:txBody>
      </p:sp>
      <p:sp>
        <p:nvSpPr>
          <p:cNvPr id="5" name="Text Placeholder 4">
            <a:extLst>
              <a:ext uri="{FF2B5EF4-FFF2-40B4-BE49-F238E27FC236}">
                <a16:creationId xmlns:a16="http://schemas.microsoft.com/office/drawing/2014/main" xmlns="" id="{4F6CA641-190C-4E8A-B694-3EA9C4DCD9C5}"/>
              </a:ext>
            </a:extLst>
          </p:cNvPr>
          <p:cNvSpPr>
            <a:spLocks noGrp="1"/>
          </p:cNvSpPr>
          <p:nvPr>
            <p:ph type="body" sz="quarter" idx="12"/>
          </p:nvPr>
        </p:nvSpPr>
        <p:spPr>
          <a:xfrm>
            <a:off x="6774740" y="3429000"/>
            <a:ext cx="4522407" cy="2762250"/>
          </a:xfrm>
        </p:spPr>
        <p:txBody>
          <a:bodyPr/>
          <a:lstStyle/>
          <a:p>
            <a:r>
              <a:rPr lang="en-US" dirty="0"/>
              <a:t>Cannabis market excluding North America is expected to grow to $66B by 2024</a:t>
            </a:r>
          </a:p>
          <a:p>
            <a:r>
              <a:rPr lang="en-US" dirty="0"/>
              <a:t>Increased legalization globally and strong growth in the medical portion of the business.</a:t>
            </a:r>
          </a:p>
          <a:p>
            <a:r>
              <a:rPr lang="en-US" dirty="0"/>
              <a:t>World Health Organization (WHO) removed cannabis and cannabis resin from Schedule IV of the 1961 Single Convention on Narcotic Drugs in 2020.</a:t>
            </a:r>
          </a:p>
        </p:txBody>
      </p:sp>
      <p:sp>
        <p:nvSpPr>
          <p:cNvPr id="4" name="Slide Number Placeholder 3">
            <a:extLst>
              <a:ext uri="{FF2B5EF4-FFF2-40B4-BE49-F238E27FC236}">
                <a16:creationId xmlns:a16="http://schemas.microsoft.com/office/drawing/2014/main" xmlns="" id="{E6BFC72F-9055-4E36-A7BE-25745403342F}"/>
              </a:ext>
            </a:extLst>
          </p:cNvPr>
          <p:cNvSpPr>
            <a:spLocks noGrp="1"/>
          </p:cNvSpPr>
          <p:nvPr>
            <p:ph type="sldNum" sz="quarter" idx="11"/>
          </p:nvPr>
        </p:nvSpPr>
        <p:spPr/>
        <p:txBody>
          <a:bodyPr/>
          <a:lstStyle/>
          <a:p>
            <a:fld id="{19B51A1E-902D-48AF-9020-955120F399B6}" type="slidenum">
              <a:rPr lang="en-US" smtClean="0"/>
              <a:pPr/>
              <a:t>9</a:t>
            </a:fld>
            <a:endParaRPr lang="en-US" dirty="0"/>
          </a:p>
        </p:txBody>
      </p:sp>
      <p:sp>
        <p:nvSpPr>
          <p:cNvPr id="11" name="Rectangle 10">
            <a:extLst>
              <a:ext uri="{FF2B5EF4-FFF2-40B4-BE49-F238E27FC236}">
                <a16:creationId xmlns:a16="http://schemas.microsoft.com/office/drawing/2014/main" xmlns="" id="{961CB8E6-082F-425B-8556-C5EDA2432EE3}"/>
              </a:ext>
            </a:extLst>
          </p:cNvPr>
          <p:cNvSpPr/>
          <p:nvPr/>
        </p:nvSpPr>
        <p:spPr>
          <a:xfrm flipV="1">
            <a:off x="-1" y="616937"/>
            <a:ext cx="780177" cy="4572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Title 1">
            <a:extLst>
              <a:ext uri="{FF2B5EF4-FFF2-40B4-BE49-F238E27FC236}">
                <a16:creationId xmlns:a16="http://schemas.microsoft.com/office/drawing/2014/main" xmlns="" id="{22DA1C3B-BCA6-4E4B-A8BE-A15F3C3EB751}"/>
              </a:ext>
            </a:extLst>
          </p:cNvPr>
          <p:cNvSpPr txBox="1">
            <a:spLocks/>
          </p:cNvSpPr>
          <p:nvPr/>
        </p:nvSpPr>
        <p:spPr>
          <a:xfrm>
            <a:off x="780176" y="364940"/>
            <a:ext cx="4048999" cy="504000"/>
          </a:xfrm>
          <a:prstGeom prst="rect">
            <a:avLst/>
          </a:prstGeom>
          <a:solidFill>
            <a:schemeClr val="bg1"/>
          </a:solidFill>
        </p:spPr>
        <p:txBody>
          <a:bodyPr vert="horz" lIns="0" tIns="0" rIns="0" bIns="0" rtlCol="0" anchor="ctr">
            <a:noAutofit/>
          </a:bodyPr>
          <a:lst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a:lstStyle>
          <a:p>
            <a:pPr algn="ctr"/>
            <a:r>
              <a:rPr lang="en-US" dirty="0"/>
              <a:t>Market Opportunity</a:t>
            </a:r>
          </a:p>
        </p:txBody>
      </p:sp>
      <p:sp>
        <p:nvSpPr>
          <p:cNvPr id="2" name="Rectangle 1">
            <a:extLst>
              <a:ext uri="{FF2B5EF4-FFF2-40B4-BE49-F238E27FC236}">
                <a16:creationId xmlns:a16="http://schemas.microsoft.com/office/drawing/2014/main" xmlns="" id="{3B7CA052-8603-4FEC-A39B-8CDEF878EC40}"/>
              </a:ext>
            </a:extLst>
          </p:cNvPr>
          <p:cNvSpPr/>
          <p:nvPr/>
        </p:nvSpPr>
        <p:spPr>
          <a:xfrm flipV="1">
            <a:off x="4829175" y="616934"/>
            <a:ext cx="6463665" cy="4572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093784229"/>
      </p:ext>
    </p:extLst>
  </p:cSld>
  <p:clrMapOvr>
    <a:masterClrMapping/>
  </p:clrMapOvr>
</p:sld>
</file>

<file path=ppt/theme/theme1.xml><?xml version="1.0" encoding="utf-8"?>
<a:theme xmlns:a="http://schemas.openxmlformats.org/drawingml/2006/main" name="Office Theme">
  <a:themeElements>
    <a:clrScheme name="Great Pitch Decks - Environment">
      <a:dk1>
        <a:sysClr val="windowText" lastClr="000000"/>
      </a:dk1>
      <a:lt1>
        <a:sysClr val="window" lastClr="FFFFFF"/>
      </a:lt1>
      <a:dk2>
        <a:srgbClr val="375C1E"/>
      </a:dk2>
      <a:lt2>
        <a:srgbClr val="E2DFCC"/>
      </a:lt2>
      <a:accent1>
        <a:srgbClr val="9ACB39"/>
      </a:accent1>
      <a:accent2>
        <a:srgbClr val="64C24A"/>
      </a:accent2>
      <a:accent3>
        <a:srgbClr val="297D53"/>
      </a:accent3>
      <a:accent4>
        <a:srgbClr val="FECF3F"/>
      </a:accent4>
      <a:accent5>
        <a:srgbClr val="F99D40"/>
      </a:accent5>
      <a:accent6>
        <a:srgbClr val="715C21"/>
      </a:accent6>
      <a:hlink>
        <a:srgbClr val="63A537"/>
      </a:hlink>
      <a:folHlink>
        <a:srgbClr val="63A537"/>
      </a:folHlink>
    </a:clrScheme>
    <a:fontScheme name="Custom 143">
      <a:majorFont>
        <a:latin typeface="Rockwel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200" dirty="0" smtClean="0">
            <a:solidFill>
              <a:schemeClr val="tx1">
                <a:lumMod val="75000"/>
                <a:lumOff val="25000"/>
              </a:schemeClr>
            </a:solidFill>
            <a:latin typeface="+mn-lt"/>
          </a:defRPr>
        </a:defPPr>
      </a:lstStyle>
    </a:txDef>
  </a:objectDefaults>
  <a:extraClrSchemeLst/>
  <a:extLst>
    <a:ext uri="{05A4C25C-085E-4340-85A3-A5531E510DB2}">
      <thm15:themeFamily xmlns:thm15="http://schemas.microsoft.com/office/thememl/2012/main" xmlns="" name="TF16411175_Green pitch deck_AAS_v4" id="{7774237F-020F-43A5-B912-064E6C199417}" vid="{D87B7C14-9379-4774-A3D4-9FA5066AD9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490261-1200-4EC7-95B0-2241EE54AA34}">
  <ds:schemaRef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schemas.microsoft.com/office/2006/documentManagement/types"/>
    <ds:schemaRef ds:uri="http://schemas.microsoft.com/office/2006/metadata/properties"/>
    <ds:schemaRef ds:uri="71af3243-3dd4-4a8d-8c0d-dd76da1f02a5"/>
    <ds:schemaRef ds:uri="http://www.w3.org/XML/1998/namespace"/>
    <ds:schemaRef ds:uri="http://purl.org/dc/elements/1.1/"/>
  </ds:schemaRefs>
</ds:datastoreItem>
</file>

<file path=customXml/itemProps2.xml><?xml version="1.0" encoding="utf-8"?>
<ds:datastoreItem xmlns:ds="http://schemas.openxmlformats.org/officeDocument/2006/customXml" ds:itemID="{19BF51BA-BD97-4518-9266-AD3D61549834}">
  <ds:schemaRefs>
    <ds:schemaRef ds:uri="http://schemas.microsoft.com/sharepoint/v3/contenttype/forms"/>
  </ds:schemaRefs>
</ds:datastoreItem>
</file>

<file path=customXml/itemProps3.xml><?xml version="1.0" encoding="utf-8"?>
<ds:datastoreItem xmlns:ds="http://schemas.openxmlformats.org/officeDocument/2006/customXml" ds:itemID="{BE1961DD-CF27-443B-BFF6-660110ED05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Green pitch deck</Template>
  <TotalTime>6020</TotalTime>
  <Words>1603</Words>
  <Application>Microsoft Office PowerPoint</Application>
  <PresentationFormat>Custom</PresentationFormat>
  <Paragraphs>355</Paragraphs>
  <Slides>22</Slides>
  <Notes>17</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    CannaMed Panama, S.A. </vt:lpstr>
      <vt:lpstr>PowerPoint Presentation</vt:lpstr>
      <vt:lpstr>The Problem</vt:lpstr>
      <vt:lpstr>PowerPoint Presentation</vt:lpstr>
      <vt:lpstr>PowerPoint Presentation</vt:lpstr>
      <vt:lpstr>Location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Project analysis slide 8</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Carter Makofka</dc:creator>
  <cp:lastModifiedBy>Michael</cp:lastModifiedBy>
  <cp:revision>40</cp:revision>
  <dcterms:created xsi:type="dcterms:W3CDTF">2020-11-02T20:42:17Z</dcterms:created>
  <dcterms:modified xsi:type="dcterms:W3CDTF">2021-01-15T23:14:33Z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